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F7F2"/>
    <a:srgbClr val="54C49C"/>
    <a:srgbClr val="CC99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CF429E9-E945-4F6F-B737-63E3F57F80D2}"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4133420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F429E9-E945-4F6F-B737-63E3F57F80D2}"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14024521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F429E9-E945-4F6F-B737-63E3F57F80D2}"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2455969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CF429E9-E945-4F6F-B737-63E3F57F80D2}"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1222495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CF429E9-E945-4F6F-B737-63E3F57F80D2}" type="datetimeFigureOut">
              <a:rPr lang="en-GB" smtClean="0"/>
              <a:t>09/12/2024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1621832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CF429E9-E945-4F6F-B737-63E3F57F80D2}" type="datetimeFigureOut">
              <a:rPr lang="en-GB" smtClean="0"/>
              <a:t>09/12/2024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2804562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F429E9-E945-4F6F-B737-63E3F57F80D2}" type="datetimeFigureOut">
              <a:rPr lang="en-GB" smtClean="0"/>
              <a:t>09/12/2024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1400861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F429E9-E945-4F6F-B737-63E3F57F80D2}"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2333708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F429E9-E945-4F6F-B737-63E3F57F80D2}" type="datetimeFigureOut">
              <a:rPr lang="en-GB" smtClean="0"/>
              <a:t>09/12/2024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3674999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F429E9-E945-4F6F-B737-63E3F57F80D2}"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947216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F429E9-E945-4F6F-B737-63E3F57F80D2}" type="datetimeFigureOut">
              <a:rPr lang="en-GB" smtClean="0"/>
              <a:t>09/12/2024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6B44C4-0DD4-4FC4-8F81-C75F3B78A9DC}" type="slidenum">
              <a:rPr lang="en-GB" smtClean="0"/>
              <a:t>‹#›</a:t>
            </a:fld>
            <a:endParaRPr lang="en-GB"/>
          </a:p>
        </p:txBody>
      </p:sp>
    </p:spTree>
    <p:extLst>
      <p:ext uri="{BB962C8B-B14F-4D97-AF65-F5344CB8AC3E}">
        <p14:creationId xmlns:p14="http://schemas.microsoft.com/office/powerpoint/2010/main" val="757879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F429E9-E945-4F6F-B737-63E3F57F80D2}" type="datetimeFigureOut">
              <a:rPr lang="en-GB" smtClean="0"/>
              <a:t>09/12/2024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6B44C4-0DD4-4FC4-8F81-C75F3B78A9DC}" type="slidenum">
              <a:rPr lang="en-GB" smtClean="0"/>
              <a:t>‹#›</a:t>
            </a:fld>
            <a:endParaRPr lang="en-GB"/>
          </a:p>
        </p:txBody>
      </p:sp>
    </p:spTree>
    <p:extLst>
      <p:ext uri="{BB962C8B-B14F-4D97-AF65-F5344CB8AC3E}">
        <p14:creationId xmlns:p14="http://schemas.microsoft.com/office/powerpoint/2010/main" val="810546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42960" y="0"/>
            <a:ext cx="12149040" cy="6849289"/>
          </a:xfrm>
          <a:prstGeom prst="rect">
            <a:avLst/>
          </a:prstGeom>
        </p:spPr>
      </p:pic>
    </p:spTree>
    <p:extLst>
      <p:ext uri="{BB962C8B-B14F-4D97-AF65-F5344CB8AC3E}">
        <p14:creationId xmlns:p14="http://schemas.microsoft.com/office/powerpoint/2010/main" val="19187052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8065" y="0"/>
            <a:ext cx="11955548" cy="6724996"/>
          </a:xfrm>
          <a:prstGeom prst="rect">
            <a:avLst/>
          </a:prstGeom>
        </p:spPr>
      </p:pic>
    </p:spTree>
    <p:extLst>
      <p:ext uri="{BB962C8B-B14F-4D97-AF65-F5344CB8AC3E}">
        <p14:creationId xmlns:p14="http://schemas.microsoft.com/office/powerpoint/2010/main" val="3576904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76200" y="66988"/>
            <a:ext cx="12035444" cy="6735583"/>
          </a:xfrm>
          <a:prstGeom prst="rect">
            <a:avLst/>
          </a:prstGeom>
        </p:spPr>
      </p:pic>
      <p:sp>
        <p:nvSpPr>
          <p:cNvPr id="5" name="TextBox 4"/>
          <p:cNvSpPr txBox="1"/>
          <p:nvPr/>
        </p:nvSpPr>
        <p:spPr>
          <a:xfrm>
            <a:off x="257695" y="1690688"/>
            <a:ext cx="4322618" cy="1569660"/>
          </a:xfrm>
          <a:prstGeom prst="rect">
            <a:avLst/>
          </a:prstGeom>
          <a:solidFill>
            <a:srgbClr val="FCF7F2"/>
          </a:solidFill>
        </p:spPr>
        <p:txBody>
          <a:bodyPr wrap="square" rtlCol="0">
            <a:spAutoFit/>
          </a:bodyPr>
          <a:lstStyle/>
          <a:p>
            <a:r>
              <a:rPr lang="en-GB" sz="4800" dirty="0" smtClean="0"/>
              <a:t>Their</a:t>
            </a:r>
          </a:p>
          <a:p>
            <a:r>
              <a:rPr lang="en-GB" sz="4800" dirty="0" smtClean="0"/>
              <a:t>philosophy</a:t>
            </a:r>
            <a:endParaRPr lang="en-GB" sz="4800" dirty="0"/>
          </a:p>
        </p:txBody>
      </p:sp>
    </p:spTree>
    <p:extLst>
      <p:ext uri="{BB962C8B-B14F-4D97-AF65-F5344CB8AC3E}">
        <p14:creationId xmlns:p14="http://schemas.microsoft.com/office/powerpoint/2010/main" val="39137335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30596" y="0"/>
            <a:ext cx="12161404" cy="6641869"/>
          </a:xfrm>
          <a:prstGeom prst="rect">
            <a:avLst/>
          </a:prstGeom>
        </p:spPr>
      </p:pic>
      <p:sp>
        <p:nvSpPr>
          <p:cNvPr id="6" name="Rectangle 5"/>
          <p:cNvSpPr/>
          <p:nvPr/>
        </p:nvSpPr>
        <p:spPr>
          <a:xfrm>
            <a:off x="196734" y="3746052"/>
            <a:ext cx="6727768" cy="1938992"/>
          </a:xfrm>
          <a:prstGeom prst="rect">
            <a:avLst/>
          </a:prstGeom>
          <a:solidFill>
            <a:srgbClr val="CC99C2"/>
          </a:solidFill>
        </p:spPr>
        <p:txBody>
          <a:bodyPr wrap="square">
            <a:spAutoFit/>
          </a:bodyPr>
          <a:lstStyle/>
          <a:p>
            <a:r>
              <a:rPr lang="en-GB" sz="2400" dirty="0" smtClean="0"/>
              <a:t>Mental health activity is often focused on supporting individuals when they face challenges. Whilst this is critical, we believe that it’s also important to support individuals in building their resilience and self-esteem proactively</a:t>
            </a:r>
            <a:r>
              <a:rPr lang="en-GB" dirty="0" smtClean="0"/>
              <a:t>.</a:t>
            </a:r>
            <a:endParaRPr lang="en-GB" dirty="0"/>
          </a:p>
        </p:txBody>
      </p:sp>
    </p:spTree>
    <p:extLst>
      <p:ext uri="{BB962C8B-B14F-4D97-AF65-F5344CB8AC3E}">
        <p14:creationId xmlns:p14="http://schemas.microsoft.com/office/powerpoint/2010/main" val="269496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6783" y="60132"/>
            <a:ext cx="12018434" cy="6474018"/>
          </a:xfrm>
          <a:prstGeom prst="rect">
            <a:avLst/>
          </a:prstGeom>
        </p:spPr>
      </p:pic>
      <p:sp>
        <p:nvSpPr>
          <p:cNvPr id="5" name="Rectangle 4"/>
          <p:cNvSpPr/>
          <p:nvPr/>
        </p:nvSpPr>
        <p:spPr>
          <a:xfrm>
            <a:off x="86783" y="3704488"/>
            <a:ext cx="6347268" cy="2492990"/>
          </a:xfrm>
          <a:prstGeom prst="rect">
            <a:avLst/>
          </a:prstGeom>
          <a:solidFill>
            <a:srgbClr val="54C49C"/>
          </a:solidFill>
        </p:spPr>
        <p:txBody>
          <a:bodyPr wrap="square">
            <a:spAutoFit/>
          </a:bodyPr>
          <a:lstStyle/>
          <a:p>
            <a:r>
              <a:rPr lang="en-GB" sz="2600" dirty="0" smtClean="0"/>
              <a:t>Ensuring that individuals understand the science behind how their brains</a:t>
            </a:r>
          </a:p>
          <a:p>
            <a:r>
              <a:rPr lang="en-GB" sz="2600" dirty="0"/>
              <a:t>w</a:t>
            </a:r>
            <a:r>
              <a:rPr lang="en-GB" sz="2600" dirty="0" smtClean="0"/>
              <a:t>ork and how to impact their self-esteem and resilience is at the heart of what</a:t>
            </a:r>
          </a:p>
          <a:p>
            <a:r>
              <a:rPr lang="en-GB" sz="2600" dirty="0"/>
              <a:t>w</a:t>
            </a:r>
            <a:r>
              <a:rPr lang="en-GB" sz="2600" dirty="0" smtClean="0"/>
              <a:t>e do. When people get the why, they take action</a:t>
            </a:r>
            <a:r>
              <a:rPr lang="en-GB" dirty="0" smtClean="0"/>
              <a:t>.</a:t>
            </a:r>
            <a:endParaRPr lang="en-GB" dirty="0"/>
          </a:p>
        </p:txBody>
      </p:sp>
    </p:spTree>
    <p:extLst>
      <p:ext uri="{BB962C8B-B14F-4D97-AF65-F5344CB8AC3E}">
        <p14:creationId xmlns:p14="http://schemas.microsoft.com/office/powerpoint/2010/main" val="1193983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91441" y="68541"/>
            <a:ext cx="12067532" cy="6515139"/>
          </a:xfrm>
          <a:prstGeom prst="rect">
            <a:avLst/>
          </a:prstGeom>
        </p:spPr>
      </p:pic>
    </p:spTree>
    <p:extLst>
      <p:ext uri="{BB962C8B-B14F-4D97-AF65-F5344CB8AC3E}">
        <p14:creationId xmlns:p14="http://schemas.microsoft.com/office/powerpoint/2010/main" val="4115596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01599" y="92996"/>
            <a:ext cx="11979301" cy="6449119"/>
          </a:xfrm>
          <a:prstGeom prst="rect">
            <a:avLst/>
          </a:prstGeom>
        </p:spPr>
      </p:pic>
    </p:spTree>
    <p:extLst>
      <p:ext uri="{BB962C8B-B14F-4D97-AF65-F5344CB8AC3E}">
        <p14:creationId xmlns:p14="http://schemas.microsoft.com/office/powerpoint/2010/main" val="2577643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41316" y="191291"/>
            <a:ext cx="11899986" cy="6450305"/>
          </a:xfrm>
          <a:prstGeom prst="rect">
            <a:avLst/>
          </a:prstGeom>
        </p:spPr>
      </p:pic>
    </p:spTree>
    <p:extLst>
      <p:ext uri="{BB962C8B-B14F-4D97-AF65-F5344CB8AC3E}">
        <p14:creationId xmlns:p14="http://schemas.microsoft.com/office/powerpoint/2010/main" val="420774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67733" y="21988"/>
            <a:ext cx="12043911" cy="6746246"/>
          </a:xfrm>
          <a:prstGeom prst="rect">
            <a:avLst/>
          </a:prstGeom>
        </p:spPr>
      </p:pic>
    </p:spTree>
    <p:extLst>
      <p:ext uri="{BB962C8B-B14F-4D97-AF65-F5344CB8AC3E}">
        <p14:creationId xmlns:p14="http://schemas.microsoft.com/office/powerpoint/2010/main" val="2880712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94986" y="73093"/>
            <a:ext cx="12002028" cy="6721795"/>
          </a:xfrm>
          <a:prstGeom prst="rect">
            <a:avLst/>
          </a:prstGeom>
        </p:spPr>
      </p:pic>
      <p:sp>
        <p:nvSpPr>
          <p:cNvPr id="5" name="Rectangle 4"/>
          <p:cNvSpPr/>
          <p:nvPr/>
        </p:nvSpPr>
        <p:spPr>
          <a:xfrm>
            <a:off x="247996" y="1049972"/>
            <a:ext cx="11696008" cy="1400383"/>
          </a:xfrm>
          <a:prstGeom prst="rect">
            <a:avLst/>
          </a:prstGeom>
          <a:solidFill>
            <a:srgbClr val="FCF7F2"/>
          </a:solidFill>
        </p:spPr>
        <p:txBody>
          <a:bodyPr wrap="square">
            <a:spAutoFit/>
          </a:bodyPr>
          <a:lstStyle/>
          <a:p>
            <a:r>
              <a:rPr lang="en-US" sz="1700" dirty="0" smtClean="0"/>
              <a:t>Every year group from Early Years to Year 6 has a separate version of the curriculum, with Year 6 focusing on transition. All lessons are pre-made for teachers making them easy to teach without taking any preparation time. They contain quizzes, songs, animations and more and feature our lovely characters below. The content is structured against the five modules shown in the </a:t>
            </a:r>
            <a:r>
              <a:rPr lang="en-US" sz="1700" dirty="0" err="1" smtClean="0"/>
              <a:t>myHappymind</a:t>
            </a:r>
            <a:r>
              <a:rPr lang="en-US" sz="1700" dirty="0" smtClean="0"/>
              <a:t> system image. Each Year group works through the 5 modules allowing for a whole school culture to build. There are also lessons on neurodiversity to enable the whole school community to better understand and embrace diversity.</a:t>
            </a:r>
            <a:endParaRPr lang="en-GB" sz="1700" dirty="0"/>
          </a:p>
        </p:txBody>
      </p:sp>
    </p:spTree>
    <p:extLst>
      <p:ext uri="{BB962C8B-B14F-4D97-AF65-F5344CB8AC3E}">
        <p14:creationId xmlns:p14="http://schemas.microsoft.com/office/powerpoint/2010/main" val="445943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324061" cy="6893692"/>
          </a:xfrm>
          <a:prstGeom prst="rect">
            <a:avLst/>
          </a:prstGeom>
        </p:spPr>
      </p:pic>
      <p:pic>
        <p:nvPicPr>
          <p:cNvPr id="5" name="Picture 4"/>
          <p:cNvPicPr>
            <a:picLocks noChangeAspect="1"/>
          </p:cNvPicPr>
          <p:nvPr/>
        </p:nvPicPr>
        <p:blipFill rotWithShape="1">
          <a:blip r:embed="rId3"/>
          <a:srcRect t="5619"/>
          <a:stretch/>
        </p:blipFill>
        <p:spPr>
          <a:xfrm>
            <a:off x="6012873" y="1027906"/>
            <a:ext cx="5940829" cy="5872387"/>
          </a:xfrm>
          <a:prstGeom prst="rect">
            <a:avLst/>
          </a:prstGeom>
        </p:spPr>
      </p:pic>
    </p:spTree>
    <p:extLst>
      <p:ext uri="{BB962C8B-B14F-4D97-AF65-F5344CB8AC3E}">
        <p14:creationId xmlns:p14="http://schemas.microsoft.com/office/powerpoint/2010/main" val="3474248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565274" cy="5675473"/>
          </a:xfrm>
          <a:prstGeom prst="rect">
            <a:avLst/>
          </a:prstGeom>
        </p:spPr>
      </p:pic>
      <p:pic>
        <p:nvPicPr>
          <p:cNvPr id="6" name="Picture 5"/>
          <p:cNvPicPr>
            <a:picLocks noChangeAspect="1"/>
          </p:cNvPicPr>
          <p:nvPr/>
        </p:nvPicPr>
        <p:blipFill>
          <a:blip r:embed="rId3"/>
          <a:stretch>
            <a:fillRect/>
          </a:stretch>
        </p:blipFill>
        <p:spPr>
          <a:xfrm>
            <a:off x="230332" y="818543"/>
            <a:ext cx="3285952" cy="3133825"/>
          </a:xfrm>
          <a:prstGeom prst="rect">
            <a:avLst/>
          </a:prstGeom>
        </p:spPr>
      </p:pic>
      <p:pic>
        <p:nvPicPr>
          <p:cNvPr id="7" name="Picture 6"/>
          <p:cNvPicPr>
            <a:picLocks noChangeAspect="1"/>
          </p:cNvPicPr>
          <p:nvPr/>
        </p:nvPicPr>
        <p:blipFill>
          <a:blip r:embed="rId4"/>
          <a:stretch>
            <a:fillRect/>
          </a:stretch>
        </p:blipFill>
        <p:spPr>
          <a:xfrm>
            <a:off x="4683692" y="818543"/>
            <a:ext cx="3197889" cy="3104747"/>
          </a:xfrm>
          <a:prstGeom prst="rect">
            <a:avLst/>
          </a:prstGeom>
        </p:spPr>
      </p:pic>
      <p:pic>
        <p:nvPicPr>
          <p:cNvPr id="8" name="Picture 7"/>
          <p:cNvPicPr>
            <a:picLocks noChangeAspect="1"/>
          </p:cNvPicPr>
          <p:nvPr/>
        </p:nvPicPr>
        <p:blipFill>
          <a:blip r:embed="rId5"/>
          <a:stretch>
            <a:fillRect/>
          </a:stretch>
        </p:blipFill>
        <p:spPr>
          <a:xfrm>
            <a:off x="8649912" y="696054"/>
            <a:ext cx="3542088" cy="3227236"/>
          </a:xfrm>
          <a:prstGeom prst="rect">
            <a:avLst/>
          </a:prstGeom>
        </p:spPr>
      </p:pic>
    </p:spTree>
    <p:extLst>
      <p:ext uri="{BB962C8B-B14F-4D97-AF65-F5344CB8AC3E}">
        <p14:creationId xmlns:p14="http://schemas.microsoft.com/office/powerpoint/2010/main" val="30394535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72733"/>
            <a:ext cx="12083043" cy="5970620"/>
          </a:xfrm>
          <a:prstGeom prst="rect">
            <a:avLst/>
          </a:prstGeom>
        </p:spPr>
      </p:pic>
      <p:pic>
        <p:nvPicPr>
          <p:cNvPr id="5" name="Picture 4"/>
          <p:cNvPicPr>
            <a:picLocks noChangeAspect="1"/>
          </p:cNvPicPr>
          <p:nvPr/>
        </p:nvPicPr>
        <p:blipFill>
          <a:blip r:embed="rId3"/>
          <a:stretch>
            <a:fillRect/>
          </a:stretch>
        </p:blipFill>
        <p:spPr>
          <a:xfrm>
            <a:off x="772391" y="1095634"/>
            <a:ext cx="2667000" cy="2638425"/>
          </a:xfrm>
          <a:prstGeom prst="rect">
            <a:avLst/>
          </a:prstGeom>
        </p:spPr>
      </p:pic>
      <p:pic>
        <p:nvPicPr>
          <p:cNvPr id="6" name="Picture 5"/>
          <p:cNvPicPr>
            <a:picLocks noChangeAspect="1"/>
          </p:cNvPicPr>
          <p:nvPr/>
        </p:nvPicPr>
        <p:blipFill>
          <a:blip r:embed="rId4"/>
          <a:stretch>
            <a:fillRect/>
          </a:stretch>
        </p:blipFill>
        <p:spPr>
          <a:xfrm>
            <a:off x="4515455" y="848590"/>
            <a:ext cx="3124769" cy="3091644"/>
          </a:xfrm>
          <a:prstGeom prst="rect">
            <a:avLst/>
          </a:prstGeom>
        </p:spPr>
      </p:pic>
      <p:pic>
        <p:nvPicPr>
          <p:cNvPr id="7" name="Picture 6"/>
          <p:cNvPicPr>
            <a:picLocks noChangeAspect="1"/>
          </p:cNvPicPr>
          <p:nvPr/>
        </p:nvPicPr>
        <p:blipFill>
          <a:blip r:embed="rId5"/>
          <a:stretch>
            <a:fillRect/>
          </a:stretch>
        </p:blipFill>
        <p:spPr>
          <a:xfrm>
            <a:off x="8573295" y="848590"/>
            <a:ext cx="3239090" cy="2963873"/>
          </a:xfrm>
          <a:prstGeom prst="rect">
            <a:avLst/>
          </a:prstGeom>
        </p:spPr>
      </p:pic>
    </p:spTree>
    <p:extLst>
      <p:ext uri="{BB962C8B-B14F-4D97-AF65-F5344CB8AC3E}">
        <p14:creationId xmlns:p14="http://schemas.microsoft.com/office/powerpoint/2010/main" val="12140509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84412"/>
            <a:ext cx="12208172" cy="6646587"/>
          </a:xfrm>
          <a:prstGeom prst="rect">
            <a:avLst/>
          </a:prstGeom>
        </p:spPr>
      </p:pic>
    </p:spTree>
    <p:extLst>
      <p:ext uri="{BB962C8B-B14F-4D97-AF65-F5344CB8AC3E}">
        <p14:creationId xmlns:p14="http://schemas.microsoft.com/office/powerpoint/2010/main" val="288529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9380" y="192437"/>
            <a:ext cx="11873240" cy="5984526"/>
          </a:xfrm>
          <a:prstGeom prst="rect">
            <a:avLst/>
          </a:prstGeom>
        </p:spPr>
      </p:pic>
    </p:spTree>
    <p:extLst>
      <p:ext uri="{BB962C8B-B14F-4D97-AF65-F5344CB8AC3E}">
        <p14:creationId xmlns:p14="http://schemas.microsoft.com/office/powerpoint/2010/main" val="2400304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62861"/>
            <a:ext cx="12208007" cy="6005430"/>
          </a:xfrm>
          <a:prstGeom prst="rect">
            <a:avLst/>
          </a:prstGeom>
        </p:spPr>
      </p:pic>
    </p:spTree>
    <p:extLst>
      <p:ext uri="{BB962C8B-B14F-4D97-AF65-F5344CB8AC3E}">
        <p14:creationId xmlns:p14="http://schemas.microsoft.com/office/powerpoint/2010/main" val="18459727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48431" y="120692"/>
            <a:ext cx="11895137" cy="5966841"/>
          </a:xfrm>
          <a:prstGeom prst="rect">
            <a:avLst/>
          </a:prstGeom>
        </p:spPr>
      </p:pic>
      <p:sp>
        <p:nvSpPr>
          <p:cNvPr id="5" name="Rectangle 4"/>
          <p:cNvSpPr/>
          <p:nvPr/>
        </p:nvSpPr>
        <p:spPr>
          <a:xfrm>
            <a:off x="7941733" y="1921933"/>
            <a:ext cx="3843867" cy="4072467"/>
          </a:xfrm>
          <a:prstGeom prst="rect">
            <a:avLst/>
          </a:prstGeom>
          <a:solidFill>
            <a:srgbClr val="FCF7F2"/>
          </a:solidFill>
          <a:ln>
            <a:solidFill>
              <a:srgbClr val="FCF7F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358584" y="2294467"/>
            <a:ext cx="3124200" cy="2769989"/>
          </a:xfrm>
          <a:prstGeom prst="rect">
            <a:avLst/>
          </a:prstGeom>
          <a:noFill/>
        </p:spPr>
        <p:txBody>
          <a:bodyPr wrap="square" rtlCol="0">
            <a:spAutoFit/>
          </a:bodyPr>
          <a:lstStyle/>
          <a:p>
            <a:r>
              <a:rPr lang="en-US" sz="4000" b="1" dirty="0" err="1" smtClean="0"/>
              <a:t>Hiltingbury</a:t>
            </a:r>
            <a:endParaRPr lang="en-US" sz="4000" b="1" dirty="0" smtClean="0"/>
          </a:p>
          <a:p>
            <a:r>
              <a:rPr lang="en-US" sz="4000" b="1" dirty="0" smtClean="0"/>
              <a:t>Junior school</a:t>
            </a:r>
          </a:p>
          <a:p>
            <a:r>
              <a:rPr lang="en-US" sz="4000" b="1" dirty="0" smtClean="0"/>
              <a:t>Unique code</a:t>
            </a:r>
          </a:p>
          <a:p>
            <a:r>
              <a:rPr lang="en-US" sz="5400" b="1" dirty="0" smtClean="0"/>
              <a:t>116007</a:t>
            </a:r>
            <a:endParaRPr lang="en-GB" sz="5400" dirty="0"/>
          </a:p>
        </p:txBody>
      </p:sp>
    </p:spTree>
    <p:extLst>
      <p:ext uri="{BB962C8B-B14F-4D97-AF65-F5344CB8AC3E}">
        <p14:creationId xmlns:p14="http://schemas.microsoft.com/office/powerpoint/2010/main" val="13511090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190</Words>
  <Application>Microsoft Office PowerPoint</Application>
  <PresentationFormat>Widescreen</PresentationFormat>
  <Paragraphs>11</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 Achilles</dc:creator>
  <cp:lastModifiedBy>Dan Achilles</cp:lastModifiedBy>
  <cp:revision>4</cp:revision>
  <dcterms:created xsi:type="dcterms:W3CDTF">2024-12-09T15:57:55Z</dcterms:created>
  <dcterms:modified xsi:type="dcterms:W3CDTF">2024-12-09T16:31:05Z</dcterms:modified>
</cp:coreProperties>
</file>