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3" autoAdjust="0"/>
    <p:restoredTop sz="58246" autoAdjust="0"/>
  </p:normalViewPr>
  <p:slideViewPr>
    <p:cSldViewPr snapToGrid="0">
      <p:cViewPr varScale="1">
        <p:scale>
          <a:sx n="40" d="100"/>
          <a:sy n="40" d="100"/>
        </p:scale>
        <p:origin x="1828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A94A0-E1F2-4AB0-B2AE-08E87B7BA5CA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F1D3A5-6F3C-437F-AEC4-46033812F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218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1D3A5-6F3C-437F-AEC4-46033812F8C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100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1D3A5-6F3C-437F-AEC4-46033812F8C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398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1e3307d27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11e3307d27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4217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11e3307d27a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11e3307d27a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1539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63c62981fc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63c62981fc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3552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21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000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80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3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77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411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547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19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98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88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618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96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825DC-2CBE-4AFC-AB08-33F7455B3796}" type="datetimeFigureOut">
              <a:rPr lang="en-GB" smtClean="0"/>
              <a:t>15/10/2022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F5B66-C9B7-4EC9-BC0B-B04CBC7187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68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mSinPMVU2U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t's Okay To Ask For Help.&quot; Poster for Sale by crystaldraws | Redbubb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03" b="31733"/>
          <a:stretch/>
        </p:blipFill>
        <p:spPr bwMode="auto">
          <a:xfrm>
            <a:off x="775916" y="1004139"/>
            <a:ext cx="10577080" cy="5128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22105" y="357808"/>
            <a:ext cx="6440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Welcome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27530" y="6317084"/>
            <a:ext cx="375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Thursday 13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October, 2022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0295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157" y="1"/>
            <a:ext cx="10515600" cy="824948"/>
          </a:xfrm>
        </p:spPr>
        <p:txBody>
          <a:bodyPr/>
          <a:lstStyle/>
          <a:p>
            <a:r>
              <a:rPr lang="en-GB" b="1" u="sng" dirty="0" smtClean="0"/>
              <a:t>Background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506896" y="1461052"/>
            <a:ext cx="1029693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600" dirty="0" smtClean="0"/>
              <a:t>Half-termly coffee mornings – teamwork!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600" dirty="0" smtClean="0"/>
              <a:t>Responsive to the needs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600" dirty="0" smtClean="0"/>
              <a:t>Not one size fits all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600" dirty="0" smtClean="0"/>
              <a:t>Each child has different needs; each family would benefit from different support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600" dirty="0" smtClean="0"/>
              <a:t>One nugget – practical ideas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6557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1,902 Hands Up Illustrations &amp; Clip Art - i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43" y="1189037"/>
            <a:ext cx="5829300" cy="388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96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84" y="274992"/>
            <a:ext cx="9004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hlinkClick r:id="rId2"/>
              </a:rPr>
              <a:t>https://www.youtube.com/watch?v=kmSinPMVU2U</a:t>
            </a:r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26142" y="1426046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Low mood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961967" y="2674031"/>
            <a:ext cx="2777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Friendship issues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26142" y="5029928"/>
            <a:ext cx="3033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Lack of self-esteem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950109" y="1111115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Difficulty concentrating 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7140889" y="2750367"/>
            <a:ext cx="4439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Struggling to make friends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875639" y="4230817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Loneliness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9665110" y="5779953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Anger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805084" y="6001375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Resistant to support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432621" y="3273587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Isolation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9576618" y="1269917"/>
            <a:ext cx="2172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Attachment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4011563" y="3987709"/>
            <a:ext cx="357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Anxiety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64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417967"/>
              </p:ext>
            </p:extLst>
          </p:nvPr>
        </p:nvGraphicFramePr>
        <p:xfrm>
          <a:off x="496956" y="312161"/>
          <a:ext cx="10992678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6339">
                  <a:extLst>
                    <a:ext uri="{9D8B030D-6E8A-4147-A177-3AD203B41FA5}">
                      <a16:colId xmlns:a16="http://schemas.microsoft.com/office/drawing/2014/main" val="1790246954"/>
                    </a:ext>
                  </a:extLst>
                </a:gridCol>
                <a:gridCol w="5496339">
                  <a:extLst>
                    <a:ext uri="{9D8B030D-6E8A-4147-A177-3AD203B41FA5}">
                      <a16:colId xmlns:a16="http://schemas.microsoft.com/office/drawing/2014/main" val="2371089571"/>
                    </a:ext>
                  </a:extLst>
                </a:gridCol>
              </a:tblGrid>
              <a:tr h="472868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u="sng" dirty="0" smtClean="0">
                          <a:solidFill>
                            <a:schemeClr val="tx1"/>
                          </a:solidFill>
                        </a:rPr>
                        <a:t>Support</a:t>
                      </a:r>
                      <a:endParaRPr lang="en-GB" sz="2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4359490"/>
                  </a:ext>
                </a:extLst>
              </a:tr>
              <a:tr h="4367074">
                <a:tc>
                  <a:txBody>
                    <a:bodyPr/>
                    <a:lstStyle/>
                    <a:p>
                      <a:r>
                        <a:rPr lang="en-GB" sz="2800" u="sng" dirty="0" smtClean="0">
                          <a:solidFill>
                            <a:schemeClr val="tx1"/>
                          </a:solidFill>
                        </a:rPr>
                        <a:t>Within</a:t>
                      </a:r>
                      <a:r>
                        <a:rPr lang="en-GB" sz="2800" u="sng" baseline="0" dirty="0" smtClean="0">
                          <a:solidFill>
                            <a:schemeClr val="tx1"/>
                          </a:solidFill>
                        </a:rPr>
                        <a:t> school: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Class teacher - contact the office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(Parent’s Evening)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Listening Boxes in each class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Class assemblies/whole school assemblies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Learning about mental health in the curriculum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Lunchtimes – Wellbeing Hub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ELSA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Thrive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Hugo – school therapy dog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GB" sz="2000" b="0" u="none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u="sng" dirty="0" smtClean="0">
                          <a:solidFill>
                            <a:schemeClr val="tx1"/>
                          </a:solidFill>
                        </a:rPr>
                        <a:t>Externally: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CAMHS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Private – price!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Early Help Hub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School Nurse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GP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dirty="0" smtClean="0">
                          <a:solidFill>
                            <a:schemeClr val="tx1"/>
                          </a:solidFill>
                        </a:rPr>
                        <a:t>Parenting</a:t>
                      </a:r>
                      <a:r>
                        <a:rPr lang="en-GB" sz="2000" u="none" baseline="0" dirty="0" smtClean="0">
                          <a:solidFill>
                            <a:schemeClr val="tx1"/>
                          </a:solidFill>
                        </a:rPr>
                        <a:t> Courses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baseline="0" dirty="0" smtClean="0">
                          <a:solidFill>
                            <a:schemeClr val="tx1"/>
                          </a:solidFill>
                        </a:rPr>
                        <a:t>Apps/websites (Clear Fear, Headspace)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u="none" baseline="0" dirty="0" smtClean="0">
                          <a:solidFill>
                            <a:schemeClr val="tx1"/>
                          </a:solidFill>
                        </a:rPr>
                        <a:t>Charities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00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514350" indent="-514350">
                        <a:buFont typeface="Arial" panose="020B0604020202020204" pitchFamily="34" charset="0"/>
                        <a:buAutoNum type="arabicParenR"/>
                      </a:pPr>
                      <a:endParaRPr lang="en-GB" sz="200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514350" indent="-514350">
                        <a:buFont typeface="Arial" panose="020B0604020202020204" pitchFamily="34" charset="0"/>
                        <a:buAutoNum type="arabicParenR"/>
                      </a:pPr>
                      <a:endParaRPr lang="en-GB" sz="28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18263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223819" y="442081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2400" dirty="0"/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400" b="1" dirty="0"/>
              <a:t>Talking with the child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sz="2400" b="1" dirty="0"/>
              <a:t>Apps/Websites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sz="2400" b="1" dirty="0"/>
              <a:t>School Nurse/GP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sz="2400" b="1" dirty="0"/>
              <a:t>CAMHS</a:t>
            </a:r>
          </a:p>
        </p:txBody>
      </p:sp>
    </p:spTree>
    <p:extLst>
      <p:ext uri="{BB962C8B-B14F-4D97-AF65-F5344CB8AC3E}">
        <p14:creationId xmlns:p14="http://schemas.microsoft.com/office/powerpoint/2010/main" val="45686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798" y="472946"/>
            <a:ext cx="11875202" cy="602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3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49087"/>
            <a:ext cx="12192001" cy="627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gic Words - Social Stories Help Reduce Anxiety in Children with Aut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315" y="435665"/>
            <a:ext cx="49149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8965" y="168965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Social Stories</a:t>
            </a:r>
            <a:endParaRPr lang="en-GB" sz="4000" b="1" u="sng" dirty="0"/>
          </a:p>
        </p:txBody>
      </p:sp>
    </p:spTree>
    <p:extLst>
      <p:ext uri="{BB962C8B-B14F-4D97-AF65-F5344CB8AC3E}">
        <p14:creationId xmlns:p14="http://schemas.microsoft.com/office/powerpoint/2010/main" val="223267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833" y="595600"/>
            <a:ext cx="1815000" cy="18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40"/>
          <p:cNvSpPr txBox="1"/>
          <p:nvPr/>
        </p:nvSpPr>
        <p:spPr>
          <a:xfrm>
            <a:off x="2464904" y="-185607"/>
            <a:ext cx="8289235" cy="7263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endParaRPr sz="2400" b="1" dirty="0"/>
          </a:p>
          <a:p>
            <a:r>
              <a:rPr lang="en-GB" sz="2400" b="1" dirty="0"/>
              <a:t>The Invisible String </a:t>
            </a:r>
            <a:r>
              <a:rPr lang="en-GB" sz="2400" dirty="0"/>
              <a:t>-</a:t>
            </a:r>
            <a:endParaRPr sz="2400" dirty="0"/>
          </a:p>
          <a:p>
            <a:r>
              <a:rPr lang="en-GB" sz="2400" dirty="0"/>
              <a:t>A </a:t>
            </a:r>
            <a:r>
              <a:rPr lang="en-GB" sz="2400" dirty="0" err="1"/>
              <a:t>heartwarming</a:t>
            </a:r>
            <a:r>
              <a:rPr lang="en-GB" sz="2400" dirty="0"/>
              <a:t> story</a:t>
            </a:r>
            <a:r>
              <a:rPr lang="en-GB" sz="2400" b="1" dirty="0"/>
              <a:t> </a:t>
            </a:r>
            <a:r>
              <a:rPr lang="en-GB" sz="2400" dirty="0"/>
              <a:t>that reassures children that even though they can’t always be with a loved one they’re always in each others hearts.</a:t>
            </a:r>
            <a:endParaRPr sz="2400" dirty="0"/>
          </a:p>
          <a:p>
            <a:endParaRPr sz="2400" dirty="0"/>
          </a:p>
          <a:p>
            <a:r>
              <a:rPr lang="en-GB" sz="2400" dirty="0"/>
              <a:t>								      </a:t>
            </a:r>
            <a:r>
              <a:rPr lang="en-GB" sz="2400" b="1" dirty="0"/>
              <a:t>The Way I feel</a:t>
            </a:r>
            <a:r>
              <a:rPr lang="en-GB" sz="2400" dirty="0"/>
              <a:t>-  -</a:t>
            </a:r>
            <a:endParaRPr sz="2400" dirty="0"/>
          </a:p>
          <a:p>
            <a:r>
              <a:rPr lang="en-GB" sz="2400" dirty="0"/>
              <a:t>  	   A story that allows children to identify and give</a:t>
            </a:r>
            <a:endParaRPr sz="2400" dirty="0"/>
          </a:p>
          <a:p>
            <a:r>
              <a:rPr lang="en-GB" sz="2400" dirty="0"/>
              <a:t>          language to different feelings. A way to normalise</a:t>
            </a:r>
            <a:endParaRPr sz="2400" dirty="0"/>
          </a:p>
          <a:p>
            <a:r>
              <a:rPr lang="en-GB" sz="2400" dirty="0"/>
              <a:t>	   the emotions we often feel and to talk about them.</a:t>
            </a:r>
            <a:endParaRPr sz="2400" dirty="0"/>
          </a:p>
          <a:p>
            <a:endParaRPr sz="2400" dirty="0"/>
          </a:p>
          <a:p>
            <a:endParaRPr sz="2400" b="1" dirty="0"/>
          </a:p>
          <a:p>
            <a:r>
              <a:rPr lang="en-GB" sz="2400" b="1" dirty="0"/>
              <a:t>The Way I Act</a:t>
            </a:r>
            <a:r>
              <a:rPr lang="en-GB" sz="2400" dirty="0"/>
              <a:t> - </a:t>
            </a:r>
            <a:endParaRPr sz="2400" dirty="0"/>
          </a:p>
          <a:p>
            <a:r>
              <a:rPr lang="en-GB" sz="2400" dirty="0"/>
              <a:t>This book talks about behaviours that go along with feelings and helps teach children about the power they have to make choices about how they will respond when experiencing feelings.</a:t>
            </a:r>
            <a:endParaRPr sz="2400" dirty="0"/>
          </a:p>
          <a:p>
            <a:endParaRPr sz="2400" dirty="0"/>
          </a:p>
          <a:p>
            <a:endParaRPr sz="2400" dirty="0"/>
          </a:p>
        </p:txBody>
      </p:sp>
      <p:pic>
        <p:nvPicPr>
          <p:cNvPr id="326" name="Google Shape;326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32500" y="2253101"/>
            <a:ext cx="1815000" cy="181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4833" y="4068100"/>
            <a:ext cx="1815000" cy="18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778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334" y="408767"/>
            <a:ext cx="1684167" cy="1684167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41"/>
          <p:cNvSpPr txBox="1"/>
          <p:nvPr/>
        </p:nvSpPr>
        <p:spPr>
          <a:xfrm>
            <a:off x="1949501" y="96942"/>
            <a:ext cx="8713863" cy="5786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1219170"/>
            <a:r>
              <a:rPr lang="en-GB" sz="2400" b="1" dirty="0"/>
              <a:t>     Once I was Very </a:t>
            </a:r>
            <a:r>
              <a:rPr lang="en-GB" sz="2400" b="1" dirty="0" err="1"/>
              <a:t>Very</a:t>
            </a:r>
            <a:r>
              <a:rPr lang="en-GB" sz="2400" b="1" dirty="0"/>
              <a:t> Scared</a:t>
            </a:r>
            <a:r>
              <a:rPr lang="en-GB" sz="2400" dirty="0"/>
              <a:t> -</a:t>
            </a:r>
            <a:endParaRPr sz="2400" dirty="0"/>
          </a:p>
          <a:p>
            <a:r>
              <a:rPr lang="en-GB" sz="2400" dirty="0"/>
              <a:t>                   A group of friends who talk about things they do to feel </a:t>
            </a:r>
            <a:r>
              <a:rPr lang="en-GB" sz="2400" dirty="0" smtClean="0"/>
              <a:t>better and manage </a:t>
            </a:r>
            <a:r>
              <a:rPr lang="en-GB" sz="2400" dirty="0"/>
              <a:t>their emotions. A great introduction to the idea of “fight, </a:t>
            </a:r>
            <a:r>
              <a:rPr lang="en-GB" sz="2400" dirty="0" smtClean="0"/>
              <a:t>flight or </a:t>
            </a:r>
            <a:r>
              <a:rPr lang="en-GB" sz="2400" dirty="0"/>
              <a:t>freeze’ and the importance of learning strategies for how to cope.</a:t>
            </a:r>
            <a:endParaRPr sz="2400" dirty="0"/>
          </a:p>
          <a:p>
            <a:endParaRPr sz="2400" dirty="0"/>
          </a:p>
          <a:p>
            <a:r>
              <a:rPr lang="en-GB" sz="2400" b="1" dirty="0"/>
              <a:t>                   </a:t>
            </a:r>
            <a:endParaRPr sz="2400" b="1" dirty="0"/>
          </a:p>
          <a:p>
            <a:r>
              <a:rPr lang="en-GB" sz="2400" b="1" dirty="0"/>
              <a:t>                    Margot Sunderland</a:t>
            </a:r>
            <a:r>
              <a:rPr lang="en-GB" sz="2400" dirty="0"/>
              <a:t> - A range of highly credible </a:t>
            </a:r>
            <a:endParaRPr sz="2400" dirty="0"/>
          </a:p>
          <a:p>
            <a:r>
              <a:rPr lang="en-GB" sz="2400" dirty="0"/>
              <a:t>                    therapeutic stories for children on a whole rage of</a:t>
            </a:r>
            <a:endParaRPr sz="2400" dirty="0"/>
          </a:p>
          <a:p>
            <a:r>
              <a:rPr lang="en-GB" sz="2400" dirty="0"/>
              <a:t>                    different emotions and how to cope.</a:t>
            </a:r>
            <a:endParaRPr sz="2400" dirty="0"/>
          </a:p>
          <a:p>
            <a:endParaRPr sz="2400" dirty="0"/>
          </a:p>
          <a:p>
            <a:endParaRPr sz="2400" dirty="0"/>
          </a:p>
          <a:p>
            <a:endParaRPr sz="2400" dirty="0"/>
          </a:p>
          <a:p>
            <a:endParaRPr sz="2400" dirty="0"/>
          </a:p>
          <a:p>
            <a:pPr algn="ctr"/>
            <a:r>
              <a:rPr lang="en-GB" sz="2400" b="1" dirty="0"/>
              <a:t>*YouTube - Read Aloud Books for Children*</a:t>
            </a:r>
            <a:endParaRPr sz="2400" b="1" dirty="0"/>
          </a:p>
        </p:txBody>
      </p:sp>
      <p:pic>
        <p:nvPicPr>
          <p:cNvPr id="337" name="Google Shape;33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39030" y="3498517"/>
            <a:ext cx="2848667" cy="2139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5334" y="2594000"/>
            <a:ext cx="1772233" cy="25074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197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99638" y="1278194"/>
            <a:ext cx="2438401" cy="80494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0" y="101600"/>
            <a:ext cx="12005187" cy="8597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n-GB" sz="5333" b="1" u="sng" dirty="0">
                <a:latin typeface="Amatic SC"/>
                <a:ea typeface="Amatic SC"/>
                <a:cs typeface="Amatic SC"/>
                <a:sym typeface="Amatic SC"/>
              </a:rPr>
              <a:t>General Wellbeing/mental health Thrive Resources handout:</a:t>
            </a:r>
            <a:endParaRPr sz="5333" b="1" u="sng" dirty="0">
              <a:latin typeface="Amatic SC"/>
              <a:ea typeface="Amatic SC"/>
              <a:cs typeface="Amatic SC"/>
              <a:sym typeface="Amatic SC"/>
            </a:endParaRPr>
          </a:p>
          <a:p>
            <a:endParaRPr sz="4000" b="1" dirty="0">
              <a:latin typeface="Amatic SC"/>
              <a:ea typeface="Amatic SC"/>
              <a:cs typeface="Amatic SC"/>
              <a:sym typeface="Amatic SC"/>
            </a:endParaRPr>
          </a:p>
          <a:p>
            <a:pPr marL="609585" indent="-584185">
              <a:buSzPts val="3300"/>
              <a:buFont typeface="Amatic SC"/>
              <a:buChar char="●"/>
            </a:pPr>
            <a:r>
              <a:rPr lang="en-GB" sz="4400" b="1" dirty="0">
                <a:latin typeface="Amatic SC"/>
                <a:ea typeface="Amatic SC"/>
                <a:cs typeface="Amatic SC"/>
                <a:sym typeface="Amatic SC"/>
              </a:rPr>
              <a:t>PRACTICAL ACTIVITIES</a:t>
            </a:r>
            <a:endParaRPr sz="4400" b="1" dirty="0">
              <a:latin typeface="Amatic SC"/>
              <a:ea typeface="Amatic SC"/>
              <a:cs typeface="Amatic SC"/>
              <a:sym typeface="Amatic SC"/>
            </a:endParaRPr>
          </a:p>
          <a:p>
            <a:pPr marL="609585" indent="-584185">
              <a:buSzPts val="3300"/>
              <a:buFont typeface="Amatic SC"/>
              <a:buChar char="●"/>
            </a:pPr>
            <a:r>
              <a:rPr lang="en-GB" sz="4400" b="1" dirty="0">
                <a:latin typeface="Amatic SC"/>
                <a:ea typeface="Amatic SC"/>
                <a:cs typeface="Amatic SC"/>
                <a:sym typeface="Amatic SC"/>
              </a:rPr>
              <a:t>CONNECTION/RECOVERY/WELLBEING KITS</a:t>
            </a:r>
            <a:endParaRPr sz="4400" b="1" dirty="0">
              <a:latin typeface="Amatic SC"/>
              <a:ea typeface="Amatic SC"/>
              <a:cs typeface="Amatic SC"/>
              <a:sym typeface="Amatic SC"/>
            </a:endParaRPr>
          </a:p>
          <a:p>
            <a:pPr marL="609585" indent="-584185">
              <a:buSzPts val="3300"/>
              <a:buFont typeface="Amatic SC"/>
              <a:buChar char="●"/>
            </a:pPr>
            <a:r>
              <a:rPr lang="en-GB" sz="4400" b="1" dirty="0">
                <a:latin typeface="Amatic SC"/>
                <a:ea typeface="Amatic SC"/>
                <a:cs typeface="Amatic SC"/>
                <a:sym typeface="Amatic SC"/>
              </a:rPr>
              <a:t>BOOKS TO SUPPORT EMOTIONAL DEVELOPMENT</a:t>
            </a:r>
            <a:endParaRPr sz="4400" b="1" dirty="0">
              <a:latin typeface="Amatic SC"/>
              <a:ea typeface="Amatic SC"/>
              <a:cs typeface="Amatic SC"/>
              <a:sym typeface="Amatic SC"/>
            </a:endParaRPr>
          </a:p>
          <a:p>
            <a:pPr marL="609585" indent="-584185">
              <a:buSzPts val="3300"/>
              <a:buFont typeface="Amatic SC"/>
              <a:buChar char="●"/>
            </a:pPr>
            <a:r>
              <a:rPr lang="en-GB" sz="4400" b="1" dirty="0">
                <a:latin typeface="Amatic SC"/>
                <a:ea typeface="Amatic SC"/>
                <a:cs typeface="Amatic SC"/>
                <a:sym typeface="Amatic SC"/>
              </a:rPr>
              <a:t>USEFUL WEBSITES &amp; APPS </a:t>
            </a:r>
            <a:endParaRPr sz="4400" b="1" dirty="0">
              <a:latin typeface="Amatic SC"/>
              <a:ea typeface="Amatic SC"/>
              <a:cs typeface="Amatic SC"/>
              <a:sym typeface="Amatic SC"/>
            </a:endParaRPr>
          </a:p>
          <a:p>
            <a:endParaRPr sz="4400" b="1" dirty="0">
              <a:latin typeface="Amatic SC"/>
              <a:ea typeface="Amatic SC"/>
              <a:cs typeface="Amatic SC"/>
              <a:sym typeface="Amatic SC"/>
            </a:endParaRPr>
          </a:p>
          <a:p>
            <a:pPr algn="ctr"/>
            <a:r>
              <a:rPr lang="en-GB" sz="4400" b="1" dirty="0">
                <a:solidFill>
                  <a:srgbClr val="0000FF"/>
                </a:solidFill>
                <a:latin typeface="Amatic SC"/>
                <a:ea typeface="Amatic SC"/>
                <a:cs typeface="Amatic SC"/>
                <a:sym typeface="Amatic SC"/>
              </a:rPr>
              <a:t>PREVIOUS WELLBEING morning resources on the </a:t>
            </a:r>
            <a:r>
              <a:rPr lang="en-GB" sz="4400" b="1" dirty="0" err="1">
                <a:solidFill>
                  <a:srgbClr val="0000FF"/>
                </a:solidFill>
                <a:latin typeface="Amatic SC"/>
                <a:ea typeface="Amatic SC"/>
                <a:cs typeface="Amatic SC"/>
                <a:sym typeface="Amatic SC"/>
              </a:rPr>
              <a:t>hjs</a:t>
            </a:r>
            <a:r>
              <a:rPr lang="en-GB" sz="4400" b="1" dirty="0">
                <a:solidFill>
                  <a:srgbClr val="0000FF"/>
                </a:solidFill>
                <a:latin typeface="Amatic SC"/>
                <a:ea typeface="Amatic SC"/>
                <a:cs typeface="Amatic SC"/>
                <a:sym typeface="Amatic SC"/>
              </a:rPr>
              <a:t> website wellbeing hub!</a:t>
            </a:r>
            <a:endParaRPr sz="4400" b="1" dirty="0">
              <a:solidFill>
                <a:srgbClr val="0000FF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  <p:extLst>
      <p:ext uri="{BB962C8B-B14F-4D97-AF65-F5344CB8AC3E}">
        <p14:creationId xmlns:p14="http://schemas.microsoft.com/office/powerpoint/2010/main" val="147402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6338</TotalTime>
  <Words>373</Words>
  <Application>Microsoft Office PowerPoint</Application>
  <PresentationFormat>Widescreen</PresentationFormat>
  <Paragraphs>86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Amatic SC</vt:lpstr>
      <vt:lpstr>Arial</vt:lpstr>
      <vt:lpstr>Calibri</vt:lpstr>
      <vt:lpstr>Calibri Light</vt:lpstr>
      <vt:lpstr>Wingdings</vt:lpstr>
      <vt:lpstr>Office Theme</vt:lpstr>
      <vt:lpstr>PowerPoint Presentation</vt:lpstr>
      <vt:lpstr>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Hiltingbury Junior School</dc:creator>
  <cp:lastModifiedBy>Hiltingbury Junior School</cp:lastModifiedBy>
  <cp:revision>15</cp:revision>
  <dcterms:created xsi:type="dcterms:W3CDTF">2022-10-08T11:26:31Z</dcterms:created>
  <dcterms:modified xsi:type="dcterms:W3CDTF">2022-10-15T07:03:28Z</dcterms:modified>
</cp:coreProperties>
</file>