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83" r:id="rId2"/>
  </p:sldMasterIdLst>
  <p:notesMasterIdLst>
    <p:notesMasterId r:id="rId14"/>
  </p:notesMasterIdLst>
  <p:sldIdLst>
    <p:sldId id="256" r:id="rId3"/>
    <p:sldId id="298" r:id="rId4"/>
    <p:sldId id="297" r:id="rId5"/>
    <p:sldId id="299" r:id="rId6"/>
    <p:sldId id="273" r:id="rId7"/>
    <p:sldId id="277" r:id="rId8"/>
    <p:sldId id="276" r:id="rId9"/>
    <p:sldId id="274" r:id="rId10"/>
    <p:sldId id="283" r:id="rId11"/>
    <p:sldId id="289" r:id="rId12"/>
    <p:sldId id="28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3BCA6"/>
    <a:srgbClr val="E6F8C5"/>
    <a:srgbClr val="67E187"/>
    <a:srgbClr val="00353E"/>
    <a:srgbClr val="F9F0F3"/>
    <a:srgbClr val="E9FBD3"/>
    <a:srgbClr val="B9B8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442"/>
    <p:restoredTop sz="82979"/>
  </p:normalViewPr>
  <p:slideViewPr>
    <p:cSldViewPr snapToGrid="0" showGuides="1">
      <p:cViewPr varScale="1">
        <p:scale>
          <a:sx n="183" d="100"/>
          <a:sy n="183" d="100"/>
        </p:scale>
        <p:origin x="1376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2123B8-D0C1-2244-8364-897C7C33BE05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8BB3758-5DBD-914A-B755-3DD589953FCF}">
      <dgm:prSet phldrT="[Text]"/>
      <dgm:spPr>
        <a:solidFill>
          <a:srgbClr val="F9F0F3"/>
        </a:solidFill>
        <a:ln>
          <a:solidFill>
            <a:srgbClr val="00353E"/>
          </a:solidFill>
        </a:ln>
      </dgm:spPr>
      <dgm:t>
        <a:bodyPr lIns="36000" tIns="36000" rIns="36000" bIns="36000"/>
        <a:lstStyle/>
        <a:p>
          <a:pPr>
            <a:buNone/>
          </a:pPr>
          <a:r>
            <a:rPr lang="en-GB" dirty="0">
              <a:solidFill>
                <a:srgbClr val="00353E"/>
              </a:solidFill>
              <a:latin typeface="Arial" panose="020B0604020202020204" pitchFamily="34" charset="0"/>
              <a:cs typeface="Arial" panose="020B0604020202020204" pitchFamily="34" charset="0"/>
            </a:rPr>
            <a:t>Introduce yourselves, your children, year etc.</a:t>
          </a:r>
        </a:p>
      </dgm:t>
    </dgm:pt>
    <dgm:pt modelId="{786BD7FE-2303-5241-9495-D74E64FBCCB6}" type="parTrans" cxnId="{E63533D4-B308-764F-9F84-43BBF91425FD}">
      <dgm:prSet/>
      <dgm:spPr/>
      <dgm:t>
        <a:bodyPr/>
        <a:lstStyle/>
        <a:p>
          <a:endParaRPr lang="en-GB"/>
        </a:p>
      </dgm:t>
    </dgm:pt>
    <dgm:pt modelId="{8CFE8EC6-EA09-7547-AA12-E53D597C54E5}" type="sibTrans" cxnId="{E63533D4-B308-764F-9F84-43BBF91425FD}">
      <dgm:prSet/>
      <dgm:spPr/>
      <dgm:t>
        <a:bodyPr/>
        <a:lstStyle/>
        <a:p>
          <a:endParaRPr lang="en-GB"/>
        </a:p>
      </dgm:t>
    </dgm:pt>
    <dgm:pt modelId="{31B995BB-BB3F-684B-A4A8-0404371EF44C}">
      <dgm:prSet phldrT="[Text]"/>
      <dgm:spPr>
        <a:solidFill>
          <a:srgbClr val="F9F0F3"/>
        </a:solidFill>
        <a:ln>
          <a:solidFill>
            <a:srgbClr val="00353E"/>
          </a:solidFill>
        </a:ln>
      </dgm:spPr>
      <dgm:t>
        <a:bodyPr lIns="36000" tIns="36000" rIns="36000" bIns="36000"/>
        <a:lstStyle/>
        <a:p>
          <a:pPr>
            <a:buNone/>
          </a:pPr>
          <a:r>
            <a:rPr lang="en-GB" dirty="0">
              <a:solidFill>
                <a:srgbClr val="00353E"/>
              </a:solidFill>
              <a:latin typeface="Arial" panose="020B0604020202020204" pitchFamily="34" charset="0"/>
              <a:cs typeface="Arial" panose="020B0604020202020204" pitchFamily="34" charset="0"/>
            </a:rPr>
            <a:t>Do your children have a smartphone?</a:t>
          </a:r>
        </a:p>
      </dgm:t>
    </dgm:pt>
    <dgm:pt modelId="{E66791CD-EF41-2C42-9638-75CA7F1BD1DF}" type="parTrans" cxnId="{410EBABA-3DF8-AA4F-9431-372447AD3886}">
      <dgm:prSet/>
      <dgm:spPr/>
      <dgm:t>
        <a:bodyPr/>
        <a:lstStyle/>
        <a:p>
          <a:endParaRPr lang="en-GB"/>
        </a:p>
      </dgm:t>
    </dgm:pt>
    <dgm:pt modelId="{A58B782F-8075-3949-8270-D4C1E640B6F7}" type="sibTrans" cxnId="{410EBABA-3DF8-AA4F-9431-372447AD3886}">
      <dgm:prSet/>
      <dgm:spPr/>
      <dgm:t>
        <a:bodyPr/>
        <a:lstStyle/>
        <a:p>
          <a:endParaRPr lang="en-GB"/>
        </a:p>
      </dgm:t>
    </dgm:pt>
    <dgm:pt modelId="{4612267A-F37E-B14B-90A0-2133AE55F916}">
      <dgm:prSet phldrT="[Text]"/>
      <dgm:spPr>
        <a:solidFill>
          <a:srgbClr val="F9F0F3"/>
        </a:solidFill>
        <a:ln>
          <a:solidFill>
            <a:srgbClr val="00353E"/>
          </a:solidFill>
        </a:ln>
      </dgm:spPr>
      <dgm:t>
        <a:bodyPr lIns="36000" tIns="36000" rIns="36000" bIns="36000"/>
        <a:lstStyle/>
        <a:p>
          <a:pPr>
            <a:buNone/>
          </a:pPr>
          <a:r>
            <a:rPr lang="en-GB" dirty="0">
              <a:solidFill>
                <a:srgbClr val="00353E"/>
              </a:solidFill>
              <a:latin typeface="Arial" panose="020B0604020202020204" pitchFamily="34" charset="0"/>
              <a:cs typeface="Arial" panose="020B0604020202020204" pitchFamily="34" charset="0"/>
            </a:rPr>
            <a:t>How do you/did you feel about giving your child a smartphone?</a:t>
          </a:r>
        </a:p>
      </dgm:t>
    </dgm:pt>
    <dgm:pt modelId="{7F235810-4C79-0B4C-BD7F-D81B77214777}" type="parTrans" cxnId="{27CCDBE8-978F-AC4B-9B02-231602A064DA}">
      <dgm:prSet/>
      <dgm:spPr/>
      <dgm:t>
        <a:bodyPr/>
        <a:lstStyle/>
        <a:p>
          <a:endParaRPr lang="en-GB"/>
        </a:p>
      </dgm:t>
    </dgm:pt>
    <dgm:pt modelId="{D4028477-D623-114A-B95C-791DFD6F964C}" type="sibTrans" cxnId="{27CCDBE8-978F-AC4B-9B02-231602A064DA}">
      <dgm:prSet/>
      <dgm:spPr/>
      <dgm:t>
        <a:bodyPr/>
        <a:lstStyle/>
        <a:p>
          <a:endParaRPr lang="en-GB"/>
        </a:p>
      </dgm:t>
    </dgm:pt>
    <dgm:pt modelId="{15A9F229-A7C2-4741-B447-712364F03D0C}">
      <dgm:prSet phldrT="[Text]"/>
      <dgm:spPr>
        <a:solidFill>
          <a:srgbClr val="F9F0F3"/>
        </a:solidFill>
        <a:ln>
          <a:solidFill>
            <a:srgbClr val="00353E"/>
          </a:solidFill>
        </a:ln>
      </dgm:spPr>
      <dgm:t>
        <a:bodyPr lIns="36000" tIns="36000" rIns="36000" bIns="36000"/>
        <a:lstStyle/>
        <a:p>
          <a:pPr>
            <a:buNone/>
          </a:pPr>
          <a:r>
            <a:rPr lang="en-GB" dirty="0">
              <a:solidFill>
                <a:srgbClr val="00353E"/>
              </a:solidFill>
              <a:latin typeface="Arial" panose="020B0604020202020204" pitchFamily="34" charset="0"/>
              <a:cs typeface="Arial" panose="020B0604020202020204" pitchFamily="34" charset="0"/>
            </a:rPr>
            <a:t>What do you think is the right age for a first smartphone? </a:t>
          </a:r>
        </a:p>
      </dgm:t>
    </dgm:pt>
    <dgm:pt modelId="{64BF2326-ECF8-804D-91C6-1FAC90A73A55}" type="parTrans" cxnId="{7531F61A-E5FB-0F42-BEB6-FF82D0CFF679}">
      <dgm:prSet/>
      <dgm:spPr/>
      <dgm:t>
        <a:bodyPr/>
        <a:lstStyle/>
        <a:p>
          <a:endParaRPr lang="en-GB"/>
        </a:p>
      </dgm:t>
    </dgm:pt>
    <dgm:pt modelId="{5AA37DD2-FB90-8141-8F88-D5E1D47B5EBB}" type="sibTrans" cxnId="{7531F61A-E5FB-0F42-BEB6-FF82D0CFF679}">
      <dgm:prSet/>
      <dgm:spPr/>
      <dgm:t>
        <a:bodyPr/>
        <a:lstStyle/>
        <a:p>
          <a:endParaRPr lang="en-GB"/>
        </a:p>
      </dgm:t>
    </dgm:pt>
    <dgm:pt modelId="{56CC93CF-C062-264F-A5E8-C927EDA71594}">
      <dgm:prSet/>
      <dgm:spPr>
        <a:solidFill>
          <a:srgbClr val="F9F0F3"/>
        </a:solidFill>
        <a:ln>
          <a:solidFill>
            <a:srgbClr val="00353E"/>
          </a:solidFill>
        </a:ln>
      </dgm:spPr>
      <dgm:t>
        <a:bodyPr lIns="36000" tIns="36000" rIns="36000" bIns="36000"/>
        <a:lstStyle/>
        <a:p>
          <a:pPr>
            <a:buNone/>
          </a:pPr>
          <a:r>
            <a:rPr lang="en-GB" dirty="0">
              <a:solidFill>
                <a:srgbClr val="00353E"/>
              </a:solidFill>
              <a:latin typeface="Arial" panose="020B0604020202020204" pitchFamily="34" charset="0"/>
              <a:cs typeface="Arial" panose="020B0604020202020204" pitchFamily="34" charset="0"/>
            </a:rPr>
            <a:t>Would you consider alternatives before a smartphone? I.e. ‘brick’ or ‘simple phone’ or smartwatch?</a:t>
          </a:r>
        </a:p>
      </dgm:t>
    </dgm:pt>
    <dgm:pt modelId="{136536EC-24BC-5942-8722-C1B92658F082}" type="parTrans" cxnId="{7C057C80-645D-CD40-9904-E1AC14BCD6AB}">
      <dgm:prSet/>
      <dgm:spPr/>
      <dgm:t>
        <a:bodyPr/>
        <a:lstStyle/>
        <a:p>
          <a:endParaRPr lang="en-GB"/>
        </a:p>
      </dgm:t>
    </dgm:pt>
    <dgm:pt modelId="{6DC97AB4-208A-8848-B387-66F2B9A695F7}" type="sibTrans" cxnId="{7C057C80-645D-CD40-9904-E1AC14BCD6AB}">
      <dgm:prSet/>
      <dgm:spPr/>
      <dgm:t>
        <a:bodyPr/>
        <a:lstStyle/>
        <a:p>
          <a:endParaRPr lang="en-GB"/>
        </a:p>
      </dgm:t>
    </dgm:pt>
    <dgm:pt modelId="{60FDEA9C-1A22-D543-ADB3-ACE0CC8D62C6}">
      <dgm:prSet/>
      <dgm:spPr>
        <a:solidFill>
          <a:srgbClr val="F9F0F3"/>
        </a:solidFill>
        <a:ln>
          <a:solidFill>
            <a:srgbClr val="00353E"/>
          </a:solidFill>
        </a:ln>
      </dgm:spPr>
      <dgm:t>
        <a:bodyPr lIns="36000" tIns="36000" rIns="36000" bIns="36000"/>
        <a:lstStyle/>
        <a:p>
          <a:pPr>
            <a:buNone/>
          </a:pPr>
          <a:r>
            <a:rPr lang="en-GB" dirty="0">
              <a:solidFill>
                <a:srgbClr val="00353E"/>
              </a:solidFill>
              <a:latin typeface="Arial" panose="020B0604020202020204" pitchFamily="34" charset="0"/>
              <a:cs typeface="Arial" panose="020B0604020202020204" pitchFamily="34" charset="0"/>
            </a:rPr>
            <a:t>If the social norm changed to giving one from 14 years old, what would you do?</a:t>
          </a:r>
        </a:p>
      </dgm:t>
    </dgm:pt>
    <dgm:pt modelId="{47130674-5F64-394A-8561-B7DE1A6C3BE7}" type="parTrans" cxnId="{E590B986-F2B5-C741-995C-39E55A7B5016}">
      <dgm:prSet/>
      <dgm:spPr/>
      <dgm:t>
        <a:bodyPr/>
        <a:lstStyle/>
        <a:p>
          <a:endParaRPr lang="en-GB"/>
        </a:p>
      </dgm:t>
    </dgm:pt>
    <dgm:pt modelId="{74104515-0311-804F-9BFC-D927BFD1DFF7}" type="sibTrans" cxnId="{E590B986-F2B5-C741-995C-39E55A7B5016}">
      <dgm:prSet/>
      <dgm:spPr/>
      <dgm:t>
        <a:bodyPr/>
        <a:lstStyle/>
        <a:p>
          <a:endParaRPr lang="en-GB"/>
        </a:p>
      </dgm:t>
    </dgm:pt>
    <dgm:pt modelId="{57621B51-1AEF-7A47-B593-E408F6DD39A5}" type="pres">
      <dgm:prSet presAssocID="{DD2123B8-D0C1-2244-8364-897C7C33BE05}" presName="diagram" presStyleCnt="0">
        <dgm:presLayoutVars>
          <dgm:dir/>
          <dgm:resizeHandles val="exact"/>
        </dgm:presLayoutVars>
      </dgm:prSet>
      <dgm:spPr/>
    </dgm:pt>
    <dgm:pt modelId="{96D90A73-B72F-1F45-A628-83CE9FD6A0B4}" type="pres">
      <dgm:prSet presAssocID="{18BB3758-5DBD-914A-B755-3DD589953FCF}" presName="node" presStyleLbl="node1" presStyleIdx="0" presStyleCnt="6">
        <dgm:presLayoutVars>
          <dgm:bulletEnabled val="1"/>
        </dgm:presLayoutVars>
      </dgm:prSet>
      <dgm:spPr>
        <a:prstGeom prst="roundRect">
          <a:avLst/>
        </a:prstGeom>
      </dgm:spPr>
    </dgm:pt>
    <dgm:pt modelId="{060095B3-7EF8-2E42-95B8-32BE73CCE773}" type="pres">
      <dgm:prSet presAssocID="{8CFE8EC6-EA09-7547-AA12-E53D597C54E5}" presName="sibTrans" presStyleCnt="0"/>
      <dgm:spPr/>
    </dgm:pt>
    <dgm:pt modelId="{E02D8736-AFA6-2B4D-A2E0-409CA6ADCC8E}" type="pres">
      <dgm:prSet presAssocID="{31B995BB-BB3F-684B-A4A8-0404371EF44C}" presName="node" presStyleLbl="node1" presStyleIdx="1" presStyleCnt="6">
        <dgm:presLayoutVars>
          <dgm:bulletEnabled val="1"/>
        </dgm:presLayoutVars>
      </dgm:prSet>
      <dgm:spPr>
        <a:prstGeom prst="roundRect">
          <a:avLst/>
        </a:prstGeom>
      </dgm:spPr>
    </dgm:pt>
    <dgm:pt modelId="{DB508EA7-9558-3D46-84A1-21AD8548487D}" type="pres">
      <dgm:prSet presAssocID="{A58B782F-8075-3949-8270-D4C1E640B6F7}" presName="sibTrans" presStyleCnt="0"/>
      <dgm:spPr/>
    </dgm:pt>
    <dgm:pt modelId="{01AEE03C-5824-AE44-B9E1-7A0604C05ED3}" type="pres">
      <dgm:prSet presAssocID="{4612267A-F37E-B14B-90A0-2133AE55F916}" presName="node" presStyleLbl="node1" presStyleIdx="2" presStyleCnt="6">
        <dgm:presLayoutVars>
          <dgm:bulletEnabled val="1"/>
        </dgm:presLayoutVars>
      </dgm:prSet>
      <dgm:spPr>
        <a:prstGeom prst="roundRect">
          <a:avLst/>
        </a:prstGeom>
      </dgm:spPr>
    </dgm:pt>
    <dgm:pt modelId="{875C95BE-2223-6C4D-A4A5-1DC937DFF955}" type="pres">
      <dgm:prSet presAssocID="{D4028477-D623-114A-B95C-791DFD6F964C}" presName="sibTrans" presStyleCnt="0"/>
      <dgm:spPr/>
    </dgm:pt>
    <dgm:pt modelId="{72BA79F9-4CB3-254C-9DCB-D7BC1EC4828F}" type="pres">
      <dgm:prSet presAssocID="{15A9F229-A7C2-4741-B447-712364F03D0C}" presName="node" presStyleLbl="node1" presStyleIdx="3" presStyleCnt="6">
        <dgm:presLayoutVars>
          <dgm:bulletEnabled val="1"/>
        </dgm:presLayoutVars>
      </dgm:prSet>
      <dgm:spPr>
        <a:prstGeom prst="roundRect">
          <a:avLst/>
        </a:prstGeom>
      </dgm:spPr>
    </dgm:pt>
    <dgm:pt modelId="{56FF5201-08B2-304F-A7B8-B523D7BF8C90}" type="pres">
      <dgm:prSet presAssocID="{5AA37DD2-FB90-8141-8F88-D5E1D47B5EBB}" presName="sibTrans" presStyleCnt="0"/>
      <dgm:spPr/>
    </dgm:pt>
    <dgm:pt modelId="{60BD7E9D-C572-504F-B7B6-1C144CAAE86A}" type="pres">
      <dgm:prSet presAssocID="{56CC93CF-C062-264F-A5E8-C927EDA71594}" presName="node" presStyleLbl="node1" presStyleIdx="4" presStyleCnt="6">
        <dgm:presLayoutVars>
          <dgm:bulletEnabled val="1"/>
        </dgm:presLayoutVars>
      </dgm:prSet>
      <dgm:spPr>
        <a:prstGeom prst="roundRect">
          <a:avLst/>
        </a:prstGeom>
      </dgm:spPr>
    </dgm:pt>
    <dgm:pt modelId="{335FA1D8-E571-B948-9162-34B5B4A93533}" type="pres">
      <dgm:prSet presAssocID="{6DC97AB4-208A-8848-B387-66F2B9A695F7}" presName="sibTrans" presStyleCnt="0"/>
      <dgm:spPr/>
    </dgm:pt>
    <dgm:pt modelId="{4B3D2C83-FDC8-E64B-885E-FED0852C4D85}" type="pres">
      <dgm:prSet presAssocID="{60FDEA9C-1A22-D543-ADB3-ACE0CC8D62C6}" presName="node" presStyleLbl="node1" presStyleIdx="5" presStyleCnt="6">
        <dgm:presLayoutVars>
          <dgm:bulletEnabled val="1"/>
        </dgm:presLayoutVars>
      </dgm:prSet>
      <dgm:spPr>
        <a:prstGeom prst="roundRect">
          <a:avLst/>
        </a:prstGeom>
      </dgm:spPr>
    </dgm:pt>
  </dgm:ptLst>
  <dgm:cxnLst>
    <dgm:cxn modelId="{7531F61A-E5FB-0F42-BEB6-FF82D0CFF679}" srcId="{DD2123B8-D0C1-2244-8364-897C7C33BE05}" destId="{15A9F229-A7C2-4741-B447-712364F03D0C}" srcOrd="3" destOrd="0" parTransId="{64BF2326-ECF8-804D-91C6-1FAC90A73A55}" sibTransId="{5AA37DD2-FB90-8141-8F88-D5E1D47B5EBB}"/>
    <dgm:cxn modelId="{B33AE85A-1B19-1F4A-80D8-13CD82D5D1D0}" type="presOf" srcId="{31B995BB-BB3F-684B-A4A8-0404371EF44C}" destId="{E02D8736-AFA6-2B4D-A2E0-409CA6ADCC8E}" srcOrd="0" destOrd="0" presId="urn:microsoft.com/office/officeart/2005/8/layout/default"/>
    <dgm:cxn modelId="{6B22F85A-5AA1-DE45-9C14-01E002DCC96E}" type="presOf" srcId="{18BB3758-5DBD-914A-B755-3DD589953FCF}" destId="{96D90A73-B72F-1F45-A628-83CE9FD6A0B4}" srcOrd="0" destOrd="0" presId="urn:microsoft.com/office/officeart/2005/8/layout/default"/>
    <dgm:cxn modelId="{19532878-9A8B-3A41-8FEA-DC7F7D52474C}" type="presOf" srcId="{60FDEA9C-1A22-D543-ADB3-ACE0CC8D62C6}" destId="{4B3D2C83-FDC8-E64B-885E-FED0852C4D85}" srcOrd="0" destOrd="0" presId="urn:microsoft.com/office/officeart/2005/8/layout/default"/>
    <dgm:cxn modelId="{2614F57F-2114-BA40-AB3A-65EFCB4A2AB3}" type="presOf" srcId="{4612267A-F37E-B14B-90A0-2133AE55F916}" destId="{01AEE03C-5824-AE44-B9E1-7A0604C05ED3}" srcOrd="0" destOrd="0" presId="urn:microsoft.com/office/officeart/2005/8/layout/default"/>
    <dgm:cxn modelId="{7C057C80-645D-CD40-9904-E1AC14BCD6AB}" srcId="{DD2123B8-D0C1-2244-8364-897C7C33BE05}" destId="{56CC93CF-C062-264F-A5E8-C927EDA71594}" srcOrd="4" destOrd="0" parTransId="{136536EC-24BC-5942-8722-C1B92658F082}" sibTransId="{6DC97AB4-208A-8848-B387-66F2B9A695F7}"/>
    <dgm:cxn modelId="{E590B986-F2B5-C741-995C-39E55A7B5016}" srcId="{DD2123B8-D0C1-2244-8364-897C7C33BE05}" destId="{60FDEA9C-1A22-D543-ADB3-ACE0CC8D62C6}" srcOrd="5" destOrd="0" parTransId="{47130674-5F64-394A-8561-B7DE1A6C3BE7}" sibTransId="{74104515-0311-804F-9BFC-D927BFD1DFF7}"/>
    <dgm:cxn modelId="{410EBABA-3DF8-AA4F-9431-372447AD3886}" srcId="{DD2123B8-D0C1-2244-8364-897C7C33BE05}" destId="{31B995BB-BB3F-684B-A4A8-0404371EF44C}" srcOrd="1" destOrd="0" parTransId="{E66791CD-EF41-2C42-9638-75CA7F1BD1DF}" sibTransId="{A58B782F-8075-3949-8270-D4C1E640B6F7}"/>
    <dgm:cxn modelId="{49ECD7C2-B512-444D-9E7B-8AAB39D3AAB8}" type="presOf" srcId="{DD2123B8-D0C1-2244-8364-897C7C33BE05}" destId="{57621B51-1AEF-7A47-B593-E408F6DD39A5}" srcOrd="0" destOrd="0" presId="urn:microsoft.com/office/officeart/2005/8/layout/default"/>
    <dgm:cxn modelId="{E63533D4-B308-764F-9F84-43BBF91425FD}" srcId="{DD2123B8-D0C1-2244-8364-897C7C33BE05}" destId="{18BB3758-5DBD-914A-B755-3DD589953FCF}" srcOrd="0" destOrd="0" parTransId="{786BD7FE-2303-5241-9495-D74E64FBCCB6}" sibTransId="{8CFE8EC6-EA09-7547-AA12-E53D597C54E5}"/>
    <dgm:cxn modelId="{AA1D09DA-3AE8-C540-B96F-13CC1DD84BFA}" type="presOf" srcId="{56CC93CF-C062-264F-A5E8-C927EDA71594}" destId="{60BD7E9D-C572-504F-B7B6-1C144CAAE86A}" srcOrd="0" destOrd="0" presId="urn:microsoft.com/office/officeart/2005/8/layout/default"/>
    <dgm:cxn modelId="{27CCDBE8-978F-AC4B-9B02-231602A064DA}" srcId="{DD2123B8-D0C1-2244-8364-897C7C33BE05}" destId="{4612267A-F37E-B14B-90A0-2133AE55F916}" srcOrd="2" destOrd="0" parTransId="{7F235810-4C79-0B4C-BD7F-D81B77214777}" sibTransId="{D4028477-D623-114A-B95C-791DFD6F964C}"/>
    <dgm:cxn modelId="{258EF9F7-2F89-214B-8A8A-D5201C1087E8}" type="presOf" srcId="{15A9F229-A7C2-4741-B447-712364F03D0C}" destId="{72BA79F9-4CB3-254C-9DCB-D7BC1EC4828F}" srcOrd="0" destOrd="0" presId="urn:microsoft.com/office/officeart/2005/8/layout/default"/>
    <dgm:cxn modelId="{096D436C-C05B-1844-B826-5BBF8585C322}" type="presParOf" srcId="{57621B51-1AEF-7A47-B593-E408F6DD39A5}" destId="{96D90A73-B72F-1F45-A628-83CE9FD6A0B4}" srcOrd="0" destOrd="0" presId="urn:microsoft.com/office/officeart/2005/8/layout/default"/>
    <dgm:cxn modelId="{58626B7E-798D-C84D-B3D4-86CEB2C39161}" type="presParOf" srcId="{57621B51-1AEF-7A47-B593-E408F6DD39A5}" destId="{060095B3-7EF8-2E42-95B8-32BE73CCE773}" srcOrd="1" destOrd="0" presId="urn:microsoft.com/office/officeart/2005/8/layout/default"/>
    <dgm:cxn modelId="{7CEAF959-3B4E-524D-8C33-2EFEC8D9979B}" type="presParOf" srcId="{57621B51-1AEF-7A47-B593-E408F6DD39A5}" destId="{E02D8736-AFA6-2B4D-A2E0-409CA6ADCC8E}" srcOrd="2" destOrd="0" presId="urn:microsoft.com/office/officeart/2005/8/layout/default"/>
    <dgm:cxn modelId="{4D7967DF-931B-1543-84DA-EE3953287618}" type="presParOf" srcId="{57621B51-1AEF-7A47-B593-E408F6DD39A5}" destId="{DB508EA7-9558-3D46-84A1-21AD8548487D}" srcOrd="3" destOrd="0" presId="urn:microsoft.com/office/officeart/2005/8/layout/default"/>
    <dgm:cxn modelId="{A7139EDE-7607-A44C-8F88-3220658A5DBD}" type="presParOf" srcId="{57621B51-1AEF-7A47-B593-E408F6DD39A5}" destId="{01AEE03C-5824-AE44-B9E1-7A0604C05ED3}" srcOrd="4" destOrd="0" presId="urn:microsoft.com/office/officeart/2005/8/layout/default"/>
    <dgm:cxn modelId="{462C6F0B-592E-F346-B13E-54B803794DAC}" type="presParOf" srcId="{57621B51-1AEF-7A47-B593-E408F6DD39A5}" destId="{875C95BE-2223-6C4D-A4A5-1DC937DFF955}" srcOrd="5" destOrd="0" presId="urn:microsoft.com/office/officeart/2005/8/layout/default"/>
    <dgm:cxn modelId="{A9A3CAA0-0CF8-4D4F-BBED-C4B1BC7A2808}" type="presParOf" srcId="{57621B51-1AEF-7A47-B593-E408F6DD39A5}" destId="{72BA79F9-4CB3-254C-9DCB-D7BC1EC4828F}" srcOrd="6" destOrd="0" presId="urn:microsoft.com/office/officeart/2005/8/layout/default"/>
    <dgm:cxn modelId="{1C7C4D7B-2886-7A44-A033-4A813AFC87F0}" type="presParOf" srcId="{57621B51-1AEF-7A47-B593-E408F6DD39A5}" destId="{56FF5201-08B2-304F-A7B8-B523D7BF8C90}" srcOrd="7" destOrd="0" presId="urn:microsoft.com/office/officeart/2005/8/layout/default"/>
    <dgm:cxn modelId="{98A34CA2-303D-C042-A614-415133BCF855}" type="presParOf" srcId="{57621B51-1AEF-7A47-B593-E408F6DD39A5}" destId="{60BD7E9D-C572-504F-B7B6-1C144CAAE86A}" srcOrd="8" destOrd="0" presId="urn:microsoft.com/office/officeart/2005/8/layout/default"/>
    <dgm:cxn modelId="{E5A292F4-3B3B-0D4D-95D1-235ED5F4F354}" type="presParOf" srcId="{57621B51-1AEF-7A47-B593-E408F6DD39A5}" destId="{335FA1D8-E571-B948-9162-34B5B4A93533}" srcOrd="9" destOrd="0" presId="urn:microsoft.com/office/officeart/2005/8/layout/default"/>
    <dgm:cxn modelId="{8BC5F933-1A90-B245-B2AF-0570020030AC}" type="presParOf" srcId="{57621B51-1AEF-7A47-B593-E408F6DD39A5}" destId="{4B3D2C83-FDC8-E64B-885E-FED0852C4D85}" srcOrd="10" destOrd="0" presId="urn:microsoft.com/office/officeart/2005/8/layout/default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D90A73-B72F-1F45-A628-83CE9FD6A0B4}">
      <dsp:nvSpPr>
        <dsp:cNvPr id="0" name=""/>
        <dsp:cNvSpPr/>
      </dsp:nvSpPr>
      <dsp:spPr>
        <a:xfrm>
          <a:off x="269240" y="711"/>
          <a:ext cx="3197225" cy="1918335"/>
        </a:xfrm>
        <a:prstGeom prst="roundRect">
          <a:avLst/>
        </a:prstGeom>
        <a:solidFill>
          <a:srgbClr val="F9F0F3"/>
        </a:solidFill>
        <a:ln w="19050" cap="flat" cmpd="sng" algn="ctr">
          <a:solidFill>
            <a:srgbClr val="00353E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000" tIns="36000" rIns="36000" bIns="3600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00353E"/>
              </a:solidFill>
              <a:latin typeface="Arial" panose="020B0604020202020204" pitchFamily="34" charset="0"/>
              <a:cs typeface="Arial" panose="020B0604020202020204" pitchFamily="34" charset="0"/>
            </a:rPr>
            <a:t>Introduce yourselves, your children, year etc.</a:t>
          </a:r>
        </a:p>
      </dsp:txBody>
      <dsp:txXfrm>
        <a:off x="362885" y="94356"/>
        <a:ext cx="3009935" cy="1731045"/>
      </dsp:txXfrm>
    </dsp:sp>
    <dsp:sp modelId="{E02D8736-AFA6-2B4D-A2E0-409CA6ADCC8E}">
      <dsp:nvSpPr>
        <dsp:cNvPr id="0" name=""/>
        <dsp:cNvSpPr/>
      </dsp:nvSpPr>
      <dsp:spPr>
        <a:xfrm>
          <a:off x="3786187" y="711"/>
          <a:ext cx="3197225" cy="1918335"/>
        </a:xfrm>
        <a:prstGeom prst="roundRect">
          <a:avLst/>
        </a:prstGeom>
        <a:solidFill>
          <a:srgbClr val="F9F0F3"/>
        </a:solidFill>
        <a:ln w="19050" cap="flat" cmpd="sng" algn="ctr">
          <a:solidFill>
            <a:srgbClr val="00353E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000" tIns="36000" rIns="36000" bIns="3600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00353E"/>
              </a:solidFill>
              <a:latin typeface="Arial" panose="020B0604020202020204" pitchFamily="34" charset="0"/>
              <a:cs typeface="Arial" panose="020B0604020202020204" pitchFamily="34" charset="0"/>
            </a:rPr>
            <a:t>Do your children have a smartphone?</a:t>
          </a:r>
        </a:p>
      </dsp:txBody>
      <dsp:txXfrm>
        <a:off x="3879832" y="94356"/>
        <a:ext cx="3009935" cy="1731045"/>
      </dsp:txXfrm>
    </dsp:sp>
    <dsp:sp modelId="{01AEE03C-5824-AE44-B9E1-7A0604C05ED3}">
      <dsp:nvSpPr>
        <dsp:cNvPr id="0" name=""/>
        <dsp:cNvSpPr/>
      </dsp:nvSpPr>
      <dsp:spPr>
        <a:xfrm>
          <a:off x="7303135" y="711"/>
          <a:ext cx="3197225" cy="1918335"/>
        </a:xfrm>
        <a:prstGeom prst="roundRect">
          <a:avLst/>
        </a:prstGeom>
        <a:solidFill>
          <a:srgbClr val="F9F0F3"/>
        </a:solidFill>
        <a:ln w="19050" cap="flat" cmpd="sng" algn="ctr">
          <a:solidFill>
            <a:srgbClr val="00353E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000" tIns="36000" rIns="36000" bIns="3600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00353E"/>
              </a:solidFill>
              <a:latin typeface="Arial" panose="020B0604020202020204" pitchFamily="34" charset="0"/>
              <a:cs typeface="Arial" panose="020B0604020202020204" pitchFamily="34" charset="0"/>
            </a:rPr>
            <a:t>How do you/did you feel about giving your child a smartphone?</a:t>
          </a:r>
        </a:p>
      </dsp:txBody>
      <dsp:txXfrm>
        <a:off x="7396780" y="94356"/>
        <a:ext cx="3009935" cy="1731045"/>
      </dsp:txXfrm>
    </dsp:sp>
    <dsp:sp modelId="{72BA79F9-4CB3-254C-9DCB-D7BC1EC4828F}">
      <dsp:nvSpPr>
        <dsp:cNvPr id="0" name=""/>
        <dsp:cNvSpPr/>
      </dsp:nvSpPr>
      <dsp:spPr>
        <a:xfrm>
          <a:off x="269240" y="2238768"/>
          <a:ext cx="3197225" cy="1918335"/>
        </a:xfrm>
        <a:prstGeom prst="roundRect">
          <a:avLst/>
        </a:prstGeom>
        <a:solidFill>
          <a:srgbClr val="F9F0F3"/>
        </a:solidFill>
        <a:ln w="19050" cap="flat" cmpd="sng" algn="ctr">
          <a:solidFill>
            <a:srgbClr val="00353E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000" tIns="36000" rIns="36000" bIns="3600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00353E"/>
              </a:solidFill>
              <a:latin typeface="Arial" panose="020B0604020202020204" pitchFamily="34" charset="0"/>
              <a:cs typeface="Arial" panose="020B0604020202020204" pitchFamily="34" charset="0"/>
            </a:rPr>
            <a:t>What do you think is the right age for a first smartphone? </a:t>
          </a:r>
        </a:p>
      </dsp:txBody>
      <dsp:txXfrm>
        <a:off x="362885" y="2332413"/>
        <a:ext cx="3009935" cy="1731045"/>
      </dsp:txXfrm>
    </dsp:sp>
    <dsp:sp modelId="{60BD7E9D-C572-504F-B7B6-1C144CAAE86A}">
      <dsp:nvSpPr>
        <dsp:cNvPr id="0" name=""/>
        <dsp:cNvSpPr/>
      </dsp:nvSpPr>
      <dsp:spPr>
        <a:xfrm>
          <a:off x="3786187" y="2238768"/>
          <a:ext cx="3197225" cy="1918335"/>
        </a:xfrm>
        <a:prstGeom prst="roundRect">
          <a:avLst/>
        </a:prstGeom>
        <a:solidFill>
          <a:srgbClr val="F9F0F3"/>
        </a:solidFill>
        <a:ln w="19050" cap="flat" cmpd="sng" algn="ctr">
          <a:solidFill>
            <a:srgbClr val="00353E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000" tIns="36000" rIns="36000" bIns="3600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00353E"/>
              </a:solidFill>
              <a:latin typeface="Arial" panose="020B0604020202020204" pitchFamily="34" charset="0"/>
              <a:cs typeface="Arial" panose="020B0604020202020204" pitchFamily="34" charset="0"/>
            </a:rPr>
            <a:t>Would you consider alternatives before a smartphone? I.e. ‘brick’ or ‘simple phone’ or smartwatch?</a:t>
          </a:r>
        </a:p>
      </dsp:txBody>
      <dsp:txXfrm>
        <a:off x="3879832" y="2332413"/>
        <a:ext cx="3009935" cy="1731045"/>
      </dsp:txXfrm>
    </dsp:sp>
    <dsp:sp modelId="{4B3D2C83-FDC8-E64B-885E-FED0852C4D85}">
      <dsp:nvSpPr>
        <dsp:cNvPr id="0" name=""/>
        <dsp:cNvSpPr/>
      </dsp:nvSpPr>
      <dsp:spPr>
        <a:xfrm>
          <a:off x="7303135" y="2238768"/>
          <a:ext cx="3197225" cy="1918335"/>
        </a:xfrm>
        <a:prstGeom prst="roundRect">
          <a:avLst/>
        </a:prstGeom>
        <a:solidFill>
          <a:srgbClr val="F9F0F3"/>
        </a:solidFill>
        <a:ln w="19050" cap="flat" cmpd="sng" algn="ctr">
          <a:solidFill>
            <a:srgbClr val="00353E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000" tIns="36000" rIns="36000" bIns="3600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00353E"/>
              </a:solidFill>
              <a:latin typeface="Arial" panose="020B0604020202020204" pitchFamily="34" charset="0"/>
              <a:cs typeface="Arial" panose="020B0604020202020204" pitchFamily="34" charset="0"/>
            </a:rPr>
            <a:t>If the social norm changed to giving one from 14 years old, what would you do?</a:t>
          </a:r>
        </a:p>
      </dsp:txBody>
      <dsp:txXfrm>
        <a:off x="7396780" y="2332413"/>
        <a:ext cx="3009935" cy="17310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6BB2F2-B09F-4846-BEEB-234C31029EAA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EEA9A4-E543-0942-8BD4-84713A4DC0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014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i="0" u="none" strike="noStrike" dirty="0">
              <a:solidFill>
                <a:srgbClr val="121212"/>
              </a:solidFill>
              <a:effectLst/>
              <a:highlight>
                <a:srgbClr val="FFFFFF"/>
              </a:highlight>
              <a:latin typeface="GuardianTextEgypti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EEA9A4-E543-0942-8BD4-84713A4DC01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3856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EEA9A4-E543-0942-8BD4-84713A4DC01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3512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EEA9A4-E543-0942-8BD4-84713A4DC01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9741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EEA9A4-E543-0942-8BD4-84713A4DC01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2662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EEA9A4-E543-0942-8BD4-84713A4DC01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2524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EEA9A4-E543-0942-8BD4-84713A4DC01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1032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1_Title slide">
    <p:bg>
      <p:bgPr>
        <a:solidFill>
          <a:srgbClr val="12103C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415600" y="2060600"/>
            <a:ext cx="9431600" cy="2736800"/>
          </a:xfrm>
          <a:prstGeom prst="rect">
            <a:avLst/>
          </a:prstGeom>
        </p:spPr>
        <p:txBody>
          <a:bodyPr spcFirstLastPara="1" wrap="square" lIns="90000" tIns="90000" rIns="90000" bIns="90000" anchor="ctr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  <a:defRPr sz="5333" b="1" i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5867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5867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5867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5867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5867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5867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5867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5867">
                <a:solidFill>
                  <a:schemeClr val="lt1"/>
                </a:solidFill>
              </a:defRPr>
            </a:lvl9pPr>
          </a:lstStyle>
          <a:p>
            <a:r>
              <a:rPr lang="en-GB"/>
              <a:t>Click to edit Master title style</a:t>
            </a:r>
            <a:endParaRPr dirty="0"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415600" y="5664000"/>
            <a:ext cx="7463200" cy="895200"/>
          </a:xfrm>
          <a:prstGeom prst="rect">
            <a:avLst/>
          </a:prstGeom>
        </p:spPr>
        <p:txBody>
          <a:bodyPr spcFirstLastPara="1" wrap="square" lIns="91425" tIns="91425" rIns="91425" bIns="0" anchor="b" anchorCtr="0">
            <a:noAutofit/>
          </a:bodyPr>
          <a:lstStyle>
            <a:lvl1pPr lvl="0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chemeClr val="lt1"/>
              </a:buClr>
              <a:buSzPts val="1000"/>
              <a:buFont typeface="Poppins"/>
              <a:buNone/>
              <a:defRPr b="0" i="0">
                <a:solidFill>
                  <a:schemeClr val="lt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Poppins"/>
              </a:defRPr>
            </a:lvl1pPr>
            <a:lvl2pPr lvl="1" algn="ctr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chemeClr val="lt1"/>
              </a:buClr>
              <a:buSzPts val="1000"/>
              <a:buFont typeface="Poppins"/>
              <a:buNone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chemeClr val="lt1"/>
              </a:buClr>
              <a:buSzPts val="1000"/>
              <a:buFont typeface="Poppins"/>
              <a:buNone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chemeClr val="lt1"/>
              </a:buClr>
              <a:buSzPts val="1000"/>
              <a:buFont typeface="Poppins"/>
              <a:buNone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chemeClr val="lt1"/>
              </a:buClr>
              <a:buSzPts val="1000"/>
              <a:buFont typeface="Poppins"/>
              <a:buNone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chemeClr val="lt1"/>
              </a:buClr>
              <a:buSzPts val="1000"/>
              <a:buFont typeface="Poppins"/>
              <a:buNone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chemeClr val="lt1"/>
              </a:buClr>
              <a:buSzPts val="1000"/>
              <a:buFont typeface="Poppins"/>
              <a:buNone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chemeClr val="lt1"/>
              </a:buClr>
              <a:buSzPts val="1000"/>
              <a:buFont typeface="Poppins"/>
              <a:buNone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chemeClr val="lt1"/>
              </a:buClr>
              <a:buSzPts val="1000"/>
              <a:buFont typeface="Poppins"/>
              <a:buNone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00110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for Light Grey" preserve="1">
  <p:cSld name="Section header for Light Grey">
    <p:bg>
      <p:bgPr>
        <a:solidFill>
          <a:schemeClr val="lt2"/>
        </a:solidFill>
        <a:effectLst/>
      </p:bgPr>
    </p:bg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6"/>
          <p:cNvSpPr txBox="1">
            <a:spLocks noGrp="1"/>
          </p:cNvSpPr>
          <p:nvPr>
            <p:ph type="sldNum" idx="12"/>
          </p:nvPr>
        </p:nvSpPr>
        <p:spPr>
          <a:xfrm>
            <a:off x="11151233" y="469231"/>
            <a:ext cx="643600" cy="40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6" name="Google Shape;26;p6"/>
          <p:cNvSpPr txBox="1">
            <a:spLocks noGrp="1"/>
          </p:cNvSpPr>
          <p:nvPr>
            <p:ph type="ctrTitle"/>
          </p:nvPr>
        </p:nvSpPr>
        <p:spPr>
          <a:xfrm>
            <a:off x="415600" y="2060600"/>
            <a:ext cx="9431600" cy="2736800"/>
          </a:xfrm>
          <a:prstGeom prst="rect">
            <a:avLst/>
          </a:prstGeom>
        </p:spPr>
        <p:txBody>
          <a:bodyPr spcFirstLastPara="1" wrap="square" lIns="90000" tIns="90000" rIns="90000" bIns="90000" anchor="ctr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5333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400"/>
              <a:buFont typeface="Poppins"/>
              <a:buNone/>
              <a:defRPr sz="5867">
                <a:latin typeface="Poppins"/>
                <a:ea typeface="Poppins"/>
                <a:cs typeface="Poppins"/>
                <a:sym typeface="Poppin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400"/>
              <a:buFont typeface="Poppins"/>
              <a:buNone/>
              <a:defRPr sz="5867">
                <a:latin typeface="Poppins"/>
                <a:ea typeface="Poppins"/>
                <a:cs typeface="Poppins"/>
                <a:sym typeface="Poppin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400"/>
              <a:buFont typeface="Poppins"/>
              <a:buNone/>
              <a:defRPr sz="5867">
                <a:latin typeface="Poppins"/>
                <a:ea typeface="Poppins"/>
                <a:cs typeface="Poppins"/>
                <a:sym typeface="Poppin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400"/>
              <a:buFont typeface="Poppins"/>
              <a:buNone/>
              <a:defRPr sz="5867">
                <a:latin typeface="Poppins"/>
                <a:ea typeface="Poppins"/>
                <a:cs typeface="Poppins"/>
                <a:sym typeface="Poppin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400"/>
              <a:buFont typeface="Poppins"/>
              <a:buNone/>
              <a:defRPr sz="5867">
                <a:latin typeface="Poppins"/>
                <a:ea typeface="Poppins"/>
                <a:cs typeface="Poppins"/>
                <a:sym typeface="Poppin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400"/>
              <a:buFont typeface="Poppins"/>
              <a:buNone/>
              <a:defRPr sz="5867">
                <a:latin typeface="Poppins"/>
                <a:ea typeface="Poppins"/>
                <a:cs typeface="Poppins"/>
                <a:sym typeface="Poppin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400"/>
              <a:buFont typeface="Poppins"/>
              <a:buNone/>
              <a:defRPr sz="5867">
                <a:latin typeface="Poppins"/>
                <a:ea typeface="Poppins"/>
                <a:cs typeface="Poppins"/>
                <a:sym typeface="Poppin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400"/>
              <a:buFont typeface="Poppins"/>
              <a:buNone/>
              <a:defRPr sz="5867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ubTitle" idx="1"/>
          </p:nvPr>
        </p:nvSpPr>
        <p:spPr>
          <a:xfrm>
            <a:off x="415600" y="5664000"/>
            <a:ext cx="7463200" cy="895200"/>
          </a:xfrm>
          <a:prstGeom prst="rect">
            <a:avLst/>
          </a:prstGeom>
        </p:spPr>
        <p:txBody>
          <a:bodyPr spcFirstLastPara="1" wrap="square" lIns="91425" tIns="91425" rIns="91425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SzPts val="1000"/>
              <a:buFont typeface="Poppins"/>
              <a:buNone/>
              <a:defRPr b="0" i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Poppins"/>
              </a:defRPr>
            </a:lvl1pPr>
            <a:lvl2pPr lvl="1" algn="ctr" rtl="0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SzPts val="1000"/>
              <a:buFont typeface="Poppins"/>
              <a:buNone/>
              <a:defRPr>
                <a:latin typeface="Poppins"/>
                <a:ea typeface="Poppins"/>
                <a:cs typeface="Poppins"/>
                <a:sym typeface="Poppins"/>
              </a:defRPr>
            </a:lvl2pPr>
            <a:lvl3pPr lvl="2" algn="ctr" rtl="0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SzPts val="1000"/>
              <a:buFont typeface="Poppins"/>
              <a:buNone/>
              <a:defRPr>
                <a:latin typeface="Poppins"/>
                <a:ea typeface="Poppins"/>
                <a:cs typeface="Poppins"/>
                <a:sym typeface="Poppins"/>
              </a:defRPr>
            </a:lvl3pPr>
            <a:lvl4pPr lvl="3" algn="ctr" rtl="0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SzPts val="1000"/>
              <a:buFont typeface="Poppins"/>
              <a:buNone/>
              <a:defRPr>
                <a:latin typeface="Poppins"/>
                <a:ea typeface="Poppins"/>
                <a:cs typeface="Poppins"/>
                <a:sym typeface="Poppins"/>
              </a:defRPr>
            </a:lvl4pPr>
            <a:lvl5pPr lvl="4" algn="ctr" rtl="0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SzPts val="1000"/>
              <a:buFont typeface="Poppins"/>
              <a:buNone/>
              <a:defRPr>
                <a:latin typeface="Poppins"/>
                <a:ea typeface="Poppins"/>
                <a:cs typeface="Poppins"/>
                <a:sym typeface="Poppins"/>
              </a:defRPr>
            </a:lvl5pPr>
            <a:lvl6pPr lvl="5" algn="ctr" rtl="0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SzPts val="1000"/>
              <a:buFont typeface="Poppins"/>
              <a:buNone/>
              <a:defRPr>
                <a:latin typeface="Poppins"/>
                <a:ea typeface="Poppins"/>
                <a:cs typeface="Poppins"/>
                <a:sym typeface="Poppins"/>
              </a:defRPr>
            </a:lvl6pPr>
            <a:lvl7pPr lvl="6" algn="ctr" rtl="0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SzPts val="1000"/>
              <a:buFont typeface="Poppins"/>
              <a:buNone/>
              <a:defRPr>
                <a:latin typeface="Poppins"/>
                <a:ea typeface="Poppins"/>
                <a:cs typeface="Poppins"/>
                <a:sym typeface="Poppins"/>
              </a:defRPr>
            </a:lvl7pPr>
            <a:lvl8pPr lvl="7" algn="ctr" rtl="0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SzPts val="1000"/>
              <a:buFont typeface="Poppins"/>
              <a:buNone/>
              <a:defRPr>
                <a:latin typeface="Poppins"/>
                <a:ea typeface="Poppins"/>
                <a:cs typeface="Poppins"/>
                <a:sym typeface="Poppins"/>
              </a:defRPr>
            </a:lvl8pPr>
            <a:lvl9pPr lvl="8" algn="ctr" rtl="0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SzPts val="1000"/>
              <a:buFont typeface="Poppins"/>
              <a:buNone/>
              <a:defRPr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89464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 preserve="1">
  <p:cSld name="Title and bod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415600" y="469233"/>
            <a:ext cx="11240400" cy="10436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9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415600" y="1521233"/>
            <a:ext cx="9431600" cy="46988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marL="609585" lvl="0" indent="-423323">
              <a:spcBef>
                <a:spcPts val="667"/>
              </a:spcBef>
              <a:spcAft>
                <a:spcPts val="0"/>
              </a:spcAft>
              <a:buSzPts val="1400"/>
              <a:buChar char="●"/>
              <a:defRPr sz="1867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219170" lvl="1" indent="-423323">
              <a:spcBef>
                <a:spcPts val="667"/>
              </a:spcBef>
              <a:spcAft>
                <a:spcPts val="0"/>
              </a:spcAft>
              <a:buSzPts val="1400"/>
              <a:buChar char="●"/>
              <a:defRPr sz="1867"/>
            </a:lvl2pPr>
            <a:lvl3pPr marL="1828754" lvl="2" indent="-423323">
              <a:spcBef>
                <a:spcPts val="667"/>
              </a:spcBef>
              <a:spcAft>
                <a:spcPts val="0"/>
              </a:spcAft>
              <a:buSzPts val="1400"/>
              <a:buChar char="●"/>
              <a:defRPr sz="1867"/>
            </a:lvl3pPr>
            <a:lvl4pPr marL="2438339" lvl="3" indent="-423323">
              <a:spcBef>
                <a:spcPts val="667"/>
              </a:spcBef>
              <a:spcAft>
                <a:spcPts val="0"/>
              </a:spcAft>
              <a:buSzPts val="1400"/>
              <a:buChar char="●"/>
              <a:defRPr sz="1867"/>
            </a:lvl4pPr>
            <a:lvl5pPr marL="3047924" lvl="4" indent="-423323">
              <a:spcBef>
                <a:spcPts val="667"/>
              </a:spcBef>
              <a:spcAft>
                <a:spcPts val="0"/>
              </a:spcAft>
              <a:buSzPts val="1400"/>
              <a:buChar char="●"/>
              <a:defRPr sz="1867"/>
            </a:lvl5pPr>
            <a:lvl6pPr marL="3657509" lvl="5" indent="-423323">
              <a:spcBef>
                <a:spcPts val="667"/>
              </a:spcBef>
              <a:spcAft>
                <a:spcPts val="0"/>
              </a:spcAft>
              <a:buSzPts val="1400"/>
              <a:buChar char="●"/>
              <a:defRPr sz="1867"/>
            </a:lvl6pPr>
            <a:lvl7pPr marL="4267093" lvl="6" indent="-423323">
              <a:spcBef>
                <a:spcPts val="667"/>
              </a:spcBef>
              <a:spcAft>
                <a:spcPts val="0"/>
              </a:spcAft>
              <a:buSzPts val="1400"/>
              <a:buChar char="●"/>
              <a:defRPr sz="1867"/>
            </a:lvl7pPr>
            <a:lvl8pPr marL="4876678" lvl="7" indent="-423323">
              <a:spcBef>
                <a:spcPts val="667"/>
              </a:spcBef>
              <a:spcAft>
                <a:spcPts val="0"/>
              </a:spcAft>
              <a:buSzPts val="1400"/>
              <a:buChar char="●"/>
              <a:defRPr sz="1867"/>
            </a:lvl8pPr>
            <a:lvl9pPr marL="5486263" lvl="8" indent="-423323">
              <a:spcBef>
                <a:spcPts val="667"/>
              </a:spcBef>
              <a:spcAft>
                <a:spcPts val="667"/>
              </a:spcAft>
              <a:buSzPts val="1400"/>
              <a:buChar char="●"/>
              <a:defRPr sz="186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2" name="Google Shape;32;p7"/>
          <p:cNvSpPr txBox="1">
            <a:spLocks noGrp="1"/>
          </p:cNvSpPr>
          <p:nvPr>
            <p:ph type="sldNum" idx="12"/>
          </p:nvPr>
        </p:nvSpPr>
        <p:spPr>
          <a:xfrm>
            <a:off x="11151233" y="469231"/>
            <a:ext cx="643600" cy="40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>
            <a:lvl1pPr lvl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3" name="Google Shape;33;p7"/>
          <p:cNvSpPr txBox="1">
            <a:spLocks noGrp="1"/>
          </p:cNvSpPr>
          <p:nvPr>
            <p:ph type="subTitle" idx="2"/>
          </p:nvPr>
        </p:nvSpPr>
        <p:spPr>
          <a:xfrm>
            <a:off x="415600" y="918733"/>
            <a:ext cx="11240400" cy="5940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lvl="0" rtl="0">
              <a:spcBef>
                <a:spcPts val="667"/>
              </a:spcBef>
              <a:spcAft>
                <a:spcPts val="0"/>
              </a:spcAft>
              <a:buSzPts val="1400"/>
              <a:buNone/>
              <a:defRPr sz="1867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lvl="1" rtl="0">
              <a:spcBef>
                <a:spcPts val="667"/>
              </a:spcBef>
              <a:spcAft>
                <a:spcPts val="0"/>
              </a:spcAft>
              <a:buSzPts val="1000"/>
              <a:buFont typeface="Poppins SemiBold"/>
              <a:buNone/>
              <a:defRPr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rtl="0">
              <a:spcBef>
                <a:spcPts val="667"/>
              </a:spcBef>
              <a:spcAft>
                <a:spcPts val="0"/>
              </a:spcAft>
              <a:buSzPts val="1000"/>
              <a:buFont typeface="Poppins SemiBold"/>
              <a:buNone/>
              <a:defRPr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rtl="0">
              <a:spcBef>
                <a:spcPts val="667"/>
              </a:spcBef>
              <a:spcAft>
                <a:spcPts val="0"/>
              </a:spcAft>
              <a:buSzPts val="1000"/>
              <a:buFont typeface="Poppins SemiBold"/>
              <a:buNone/>
              <a:defRPr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rtl="0">
              <a:spcBef>
                <a:spcPts val="667"/>
              </a:spcBef>
              <a:spcAft>
                <a:spcPts val="0"/>
              </a:spcAft>
              <a:buSzPts val="1000"/>
              <a:buFont typeface="Poppins SemiBold"/>
              <a:buNone/>
              <a:defRPr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rtl="0">
              <a:spcBef>
                <a:spcPts val="667"/>
              </a:spcBef>
              <a:spcAft>
                <a:spcPts val="0"/>
              </a:spcAft>
              <a:buSzPts val="1000"/>
              <a:buFont typeface="Poppins SemiBold"/>
              <a:buNone/>
              <a:defRPr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rtl="0">
              <a:spcBef>
                <a:spcPts val="667"/>
              </a:spcBef>
              <a:spcAft>
                <a:spcPts val="0"/>
              </a:spcAft>
              <a:buSzPts val="1000"/>
              <a:buFont typeface="Poppins SemiBold"/>
              <a:buNone/>
              <a:defRPr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rtl="0">
              <a:spcBef>
                <a:spcPts val="667"/>
              </a:spcBef>
              <a:spcAft>
                <a:spcPts val="0"/>
              </a:spcAft>
              <a:buSzPts val="1000"/>
              <a:buFont typeface="Poppins SemiBold"/>
              <a:buNone/>
              <a:defRPr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rtl="0">
              <a:spcBef>
                <a:spcPts val="667"/>
              </a:spcBef>
              <a:spcAft>
                <a:spcPts val="667"/>
              </a:spcAft>
              <a:buSzPts val="1000"/>
              <a:buFont typeface="Poppins SemiBold"/>
              <a:buNone/>
              <a:defRPr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49063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Title and two columns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>
            <a:spLocks noGrp="1"/>
          </p:cNvSpPr>
          <p:nvPr>
            <p:ph type="title"/>
          </p:nvPr>
        </p:nvSpPr>
        <p:spPr>
          <a:xfrm>
            <a:off x="415600" y="469233"/>
            <a:ext cx="11240400" cy="10436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9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7" name="Google Shape;37;p8"/>
          <p:cNvSpPr txBox="1">
            <a:spLocks noGrp="1"/>
          </p:cNvSpPr>
          <p:nvPr>
            <p:ph type="body" idx="1"/>
          </p:nvPr>
        </p:nvSpPr>
        <p:spPr>
          <a:xfrm>
            <a:off x="415600" y="1512833"/>
            <a:ext cx="5509200" cy="45788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marL="609585" lvl="0" indent="-389457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1pPr>
            <a:lvl2pPr marL="1219170" lvl="1" indent="-389457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2pPr>
            <a:lvl3pPr marL="1828754" lvl="2" indent="-389457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3pPr>
            <a:lvl4pPr marL="2438339" lvl="3" indent="-389457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4pPr>
            <a:lvl5pPr marL="3047924" lvl="4" indent="-389457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5pPr>
            <a:lvl6pPr marL="3657509" lvl="5" indent="-389457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6pPr>
            <a:lvl7pPr marL="4267093" lvl="6" indent="-389457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7pPr>
            <a:lvl8pPr marL="4876678" lvl="7" indent="-389457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8pPr>
            <a:lvl9pPr marL="5486263" lvl="8" indent="-389457">
              <a:spcBef>
                <a:spcPts val="667"/>
              </a:spcBef>
              <a:spcAft>
                <a:spcPts val="667"/>
              </a:spcAft>
              <a:buSzPts val="1000"/>
              <a:buChar char="●"/>
              <a:defRPr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8" name="Google Shape;38;p8"/>
          <p:cNvSpPr txBox="1">
            <a:spLocks noGrp="1"/>
          </p:cNvSpPr>
          <p:nvPr>
            <p:ph type="body" idx="2"/>
          </p:nvPr>
        </p:nvSpPr>
        <p:spPr>
          <a:xfrm>
            <a:off x="6267200" y="1512833"/>
            <a:ext cx="5509200" cy="45788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marL="609585" lvl="0" indent="-389457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1pPr>
            <a:lvl2pPr marL="1219170" lvl="1" indent="-389457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2pPr>
            <a:lvl3pPr marL="1828754" lvl="2" indent="-389457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3pPr>
            <a:lvl4pPr marL="2438339" lvl="3" indent="-389457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4pPr>
            <a:lvl5pPr marL="3047924" lvl="4" indent="-389457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5pPr>
            <a:lvl6pPr marL="3657509" lvl="5" indent="-389457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6pPr>
            <a:lvl7pPr marL="4267093" lvl="6" indent="-389457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7pPr>
            <a:lvl8pPr marL="4876678" lvl="7" indent="-389457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8pPr>
            <a:lvl9pPr marL="5486263" lvl="8" indent="-389457">
              <a:spcBef>
                <a:spcPts val="667"/>
              </a:spcBef>
              <a:spcAft>
                <a:spcPts val="667"/>
              </a:spcAft>
              <a:buSzPts val="1000"/>
              <a:buChar char="●"/>
              <a:defRPr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9" name="Google Shape;39;p8"/>
          <p:cNvSpPr txBox="1">
            <a:spLocks noGrp="1"/>
          </p:cNvSpPr>
          <p:nvPr>
            <p:ph type="sldNum" idx="12"/>
          </p:nvPr>
        </p:nvSpPr>
        <p:spPr>
          <a:xfrm>
            <a:off x="11151233" y="469231"/>
            <a:ext cx="643600" cy="40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0" name="Google Shape;40;p8"/>
          <p:cNvSpPr txBox="1">
            <a:spLocks noGrp="1"/>
          </p:cNvSpPr>
          <p:nvPr>
            <p:ph type="subTitle" idx="3"/>
          </p:nvPr>
        </p:nvSpPr>
        <p:spPr>
          <a:xfrm>
            <a:off x="415600" y="918733"/>
            <a:ext cx="11240400" cy="5940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lvl="0" rtl="0">
              <a:spcBef>
                <a:spcPts val="667"/>
              </a:spcBef>
              <a:spcAft>
                <a:spcPts val="0"/>
              </a:spcAft>
              <a:buSzPts val="1400"/>
              <a:buNone/>
              <a:defRPr sz="1867" b="1"/>
            </a:lvl1pPr>
            <a:lvl2pPr lvl="1" rtl="0">
              <a:spcBef>
                <a:spcPts val="667"/>
              </a:spcBef>
              <a:spcAft>
                <a:spcPts val="0"/>
              </a:spcAft>
              <a:buSzPts val="1400"/>
              <a:buFont typeface="Poppins SemiBold"/>
              <a:buNone/>
              <a:defRPr sz="1867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rtl="0">
              <a:spcBef>
                <a:spcPts val="667"/>
              </a:spcBef>
              <a:spcAft>
                <a:spcPts val="0"/>
              </a:spcAft>
              <a:buSzPts val="1400"/>
              <a:buFont typeface="Poppins SemiBold"/>
              <a:buNone/>
              <a:defRPr sz="1867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rtl="0">
              <a:spcBef>
                <a:spcPts val="667"/>
              </a:spcBef>
              <a:spcAft>
                <a:spcPts val="0"/>
              </a:spcAft>
              <a:buSzPts val="1400"/>
              <a:buFont typeface="Poppins SemiBold"/>
              <a:buNone/>
              <a:defRPr sz="1867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rtl="0">
              <a:spcBef>
                <a:spcPts val="667"/>
              </a:spcBef>
              <a:spcAft>
                <a:spcPts val="0"/>
              </a:spcAft>
              <a:buSzPts val="1400"/>
              <a:buFont typeface="Poppins SemiBold"/>
              <a:buNone/>
              <a:defRPr sz="1867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rtl="0">
              <a:spcBef>
                <a:spcPts val="667"/>
              </a:spcBef>
              <a:spcAft>
                <a:spcPts val="0"/>
              </a:spcAft>
              <a:buSzPts val="1400"/>
              <a:buFont typeface="Poppins SemiBold"/>
              <a:buNone/>
              <a:defRPr sz="1867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rtl="0">
              <a:spcBef>
                <a:spcPts val="667"/>
              </a:spcBef>
              <a:spcAft>
                <a:spcPts val="0"/>
              </a:spcAft>
              <a:buSzPts val="1400"/>
              <a:buFont typeface="Poppins SemiBold"/>
              <a:buNone/>
              <a:defRPr sz="1867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rtl="0">
              <a:spcBef>
                <a:spcPts val="667"/>
              </a:spcBef>
              <a:spcAft>
                <a:spcPts val="0"/>
              </a:spcAft>
              <a:buSzPts val="1400"/>
              <a:buFont typeface="Poppins SemiBold"/>
              <a:buNone/>
              <a:defRPr sz="1867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rtl="0">
              <a:spcBef>
                <a:spcPts val="667"/>
              </a:spcBef>
              <a:spcAft>
                <a:spcPts val="667"/>
              </a:spcAft>
              <a:buSzPts val="1400"/>
              <a:buFont typeface="Poppins SemiBold"/>
              <a:buNone/>
              <a:defRPr sz="1867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r>
              <a:rPr lang="en-GB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5367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 preserve="1">
  <p:cSld name="Title and three columns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9"/>
          <p:cNvSpPr txBox="1">
            <a:spLocks noGrp="1"/>
          </p:cNvSpPr>
          <p:nvPr>
            <p:ph type="title"/>
          </p:nvPr>
        </p:nvSpPr>
        <p:spPr>
          <a:xfrm>
            <a:off x="415600" y="469233"/>
            <a:ext cx="11240400" cy="10436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9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body" idx="1"/>
          </p:nvPr>
        </p:nvSpPr>
        <p:spPr>
          <a:xfrm>
            <a:off x="415600" y="1512833"/>
            <a:ext cx="3552000" cy="46988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marL="609585" lvl="0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1pPr>
            <a:lvl2pPr marL="1219170" lvl="1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2pPr>
            <a:lvl3pPr marL="1828754" lvl="2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3pPr>
            <a:lvl4pPr marL="2438339" lvl="3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4pPr>
            <a:lvl5pPr marL="3047924" lvl="4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5pPr>
            <a:lvl6pPr marL="3657509" lvl="5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6pPr>
            <a:lvl7pPr marL="4267093" lvl="6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7pPr>
            <a:lvl8pPr marL="4876678" lvl="7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8pPr>
            <a:lvl9pPr marL="5486263" lvl="8" indent="-389457" rtl="0">
              <a:spcBef>
                <a:spcPts val="667"/>
              </a:spcBef>
              <a:spcAft>
                <a:spcPts val="667"/>
              </a:spcAft>
              <a:buSzPts val="1000"/>
              <a:buChar char="●"/>
              <a:defRPr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5" name="Google Shape;45;p9"/>
          <p:cNvSpPr txBox="1">
            <a:spLocks noGrp="1"/>
          </p:cNvSpPr>
          <p:nvPr>
            <p:ph type="body" idx="2"/>
          </p:nvPr>
        </p:nvSpPr>
        <p:spPr>
          <a:xfrm>
            <a:off x="4324267" y="1512833"/>
            <a:ext cx="3552000" cy="46988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marL="609585" lvl="0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1pPr>
            <a:lvl2pPr marL="1219170" lvl="1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2pPr>
            <a:lvl3pPr marL="1828754" lvl="2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3pPr>
            <a:lvl4pPr marL="2438339" lvl="3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4pPr>
            <a:lvl5pPr marL="3047924" lvl="4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5pPr>
            <a:lvl6pPr marL="3657509" lvl="5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6pPr>
            <a:lvl7pPr marL="4267093" lvl="6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7pPr>
            <a:lvl8pPr marL="4876678" lvl="7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8pPr>
            <a:lvl9pPr marL="5486263" lvl="8" indent="-389457" rtl="0">
              <a:spcBef>
                <a:spcPts val="667"/>
              </a:spcBef>
              <a:spcAft>
                <a:spcPts val="667"/>
              </a:spcAft>
              <a:buSzPts val="1000"/>
              <a:buChar char="●"/>
              <a:defRPr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6" name="Google Shape;46;p9"/>
          <p:cNvSpPr txBox="1">
            <a:spLocks noGrp="1"/>
          </p:cNvSpPr>
          <p:nvPr>
            <p:ph type="sldNum" idx="12"/>
          </p:nvPr>
        </p:nvSpPr>
        <p:spPr>
          <a:xfrm>
            <a:off x="11151233" y="469231"/>
            <a:ext cx="643600" cy="40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7" name="Google Shape;47;p9"/>
          <p:cNvSpPr txBox="1">
            <a:spLocks noGrp="1"/>
          </p:cNvSpPr>
          <p:nvPr>
            <p:ph type="subTitle" idx="3"/>
          </p:nvPr>
        </p:nvSpPr>
        <p:spPr>
          <a:xfrm>
            <a:off x="415600" y="918733"/>
            <a:ext cx="11240400" cy="5940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lvl="0" rtl="0">
              <a:spcBef>
                <a:spcPts val="667"/>
              </a:spcBef>
              <a:spcAft>
                <a:spcPts val="0"/>
              </a:spcAft>
              <a:buSzPts val="1400"/>
              <a:buNone/>
              <a:defRPr sz="1867" b="1"/>
            </a:lvl1pPr>
            <a:lvl2pPr lvl="1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rtl="0">
              <a:spcBef>
                <a:spcPts val="667"/>
              </a:spcBef>
              <a:spcAft>
                <a:spcPts val="667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r>
              <a:rPr lang="en-GB"/>
              <a:t>Click to edit Master subtitle style</a:t>
            </a:r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4"/>
          </p:nvPr>
        </p:nvSpPr>
        <p:spPr>
          <a:xfrm>
            <a:off x="8245733" y="1521067"/>
            <a:ext cx="3552000" cy="46988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marL="609585" lvl="0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1pPr>
            <a:lvl2pPr marL="1219170" lvl="1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2pPr>
            <a:lvl3pPr marL="1828754" lvl="2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3pPr>
            <a:lvl4pPr marL="2438339" lvl="3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4pPr>
            <a:lvl5pPr marL="3047924" lvl="4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5pPr>
            <a:lvl6pPr marL="3657509" lvl="5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6pPr>
            <a:lvl7pPr marL="4267093" lvl="6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7pPr>
            <a:lvl8pPr marL="4876678" lvl="7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8pPr>
            <a:lvl9pPr marL="5486263" lvl="8" indent="-389457" rtl="0">
              <a:spcBef>
                <a:spcPts val="667"/>
              </a:spcBef>
              <a:spcAft>
                <a:spcPts val="667"/>
              </a:spcAft>
              <a:buSzPts val="1000"/>
              <a:buChar char="●"/>
              <a:defRPr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35422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with images" preserve="1">
  <p:cSld name="Title and three columns with images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 txBox="1">
            <a:spLocks noGrp="1"/>
          </p:cNvSpPr>
          <p:nvPr>
            <p:ph type="title"/>
          </p:nvPr>
        </p:nvSpPr>
        <p:spPr>
          <a:xfrm>
            <a:off x="415600" y="469233"/>
            <a:ext cx="11240400" cy="10436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9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52" name="Google Shape;52;p10"/>
          <p:cNvSpPr txBox="1">
            <a:spLocks noGrp="1"/>
          </p:cNvSpPr>
          <p:nvPr>
            <p:ph type="body" idx="1"/>
          </p:nvPr>
        </p:nvSpPr>
        <p:spPr>
          <a:xfrm>
            <a:off x="415600" y="1962233"/>
            <a:ext cx="3552000" cy="4253134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marL="609585" lvl="0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1pPr>
            <a:lvl2pPr marL="1219170" lvl="1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2pPr>
            <a:lvl3pPr marL="1828754" lvl="2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3pPr>
            <a:lvl4pPr marL="2438339" lvl="3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4pPr>
            <a:lvl5pPr marL="3047924" lvl="4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5pPr>
            <a:lvl6pPr marL="3657509" lvl="5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6pPr>
            <a:lvl7pPr marL="4267093" lvl="6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7pPr>
            <a:lvl8pPr marL="4876678" lvl="7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8pPr>
            <a:lvl9pPr marL="5486263" lvl="8" indent="-389457" rtl="0">
              <a:spcBef>
                <a:spcPts val="667"/>
              </a:spcBef>
              <a:spcAft>
                <a:spcPts val="667"/>
              </a:spcAft>
              <a:buSzPts val="1000"/>
              <a:buChar char="●"/>
              <a:defRPr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3" name="Google Shape;53;p10"/>
          <p:cNvSpPr txBox="1">
            <a:spLocks noGrp="1"/>
          </p:cNvSpPr>
          <p:nvPr>
            <p:ph type="body" idx="2"/>
          </p:nvPr>
        </p:nvSpPr>
        <p:spPr>
          <a:xfrm>
            <a:off x="4324267" y="1962233"/>
            <a:ext cx="3552000" cy="4253134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marL="609585" lvl="0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1pPr>
            <a:lvl2pPr marL="1219170" lvl="1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2pPr>
            <a:lvl3pPr marL="1828754" lvl="2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3pPr>
            <a:lvl4pPr marL="2438339" lvl="3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4pPr>
            <a:lvl5pPr marL="3047924" lvl="4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5pPr>
            <a:lvl6pPr marL="3657509" lvl="5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6pPr>
            <a:lvl7pPr marL="4267093" lvl="6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7pPr>
            <a:lvl8pPr marL="4876678" lvl="7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8pPr>
            <a:lvl9pPr marL="5486263" lvl="8" indent="-389457" rtl="0">
              <a:spcBef>
                <a:spcPts val="667"/>
              </a:spcBef>
              <a:spcAft>
                <a:spcPts val="667"/>
              </a:spcAft>
              <a:buSzPts val="1000"/>
              <a:buChar char="●"/>
              <a:defRPr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4" name="Google Shape;54;p10"/>
          <p:cNvSpPr txBox="1">
            <a:spLocks noGrp="1"/>
          </p:cNvSpPr>
          <p:nvPr>
            <p:ph type="sldNum" idx="12"/>
          </p:nvPr>
        </p:nvSpPr>
        <p:spPr>
          <a:xfrm>
            <a:off x="11151233" y="469231"/>
            <a:ext cx="643600" cy="40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5" name="Google Shape;55;p10"/>
          <p:cNvSpPr txBox="1">
            <a:spLocks noGrp="1"/>
          </p:cNvSpPr>
          <p:nvPr>
            <p:ph type="subTitle" idx="3"/>
          </p:nvPr>
        </p:nvSpPr>
        <p:spPr>
          <a:xfrm>
            <a:off x="415600" y="918733"/>
            <a:ext cx="11240400" cy="5940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lvl="0" rtl="0">
              <a:spcBef>
                <a:spcPts val="667"/>
              </a:spcBef>
              <a:spcAft>
                <a:spcPts val="0"/>
              </a:spcAft>
              <a:buSzPts val="1400"/>
              <a:buNone/>
              <a:defRPr sz="1867" b="1"/>
            </a:lvl1pPr>
            <a:lvl2pPr lvl="1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rtl="0">
              <a:spcBef>
                <a:spcPts val="667"/>
              </a:spcBef>
              <a:spcAft>
                <a:spcPts val="667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r>
              <a:rPr lang="en-GB"/>
              <a:t>Click to edit Master subtitle style</a:t>
            </a:r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4"/>
          </p:nvPr>
        </p:nvSpPr>
        <p:spPr>
          <a:xfrm>
            <a:off x="8245733" y="1966619"/>
            <a:ext cx="3552000" cy="4253134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marL="609585" lvl="0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1pPr>
            <a:lvl2pPr marL="1219170" lvl="1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2pPr>
            <a:lvl3pPr marL="1828754" lvl="2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3pPr>
            <a:lvl4pPr marL="2438339" lvl="3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4pPr>
            <a:lvl5pPr marL="3047924" lvl="4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5pPr>
            <a:lvl6pPr marL="3657509" lvl="5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6pPr>
            <a:lvl7pPr marL="4267093" lvl="6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7pPr>
            <a:lvl8pPr marL="4876678" lvl="7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8pPr>
            <a:lvl9pPr marL="5486263" lvl="8" indent="-389457" rtl="0">
              <a:spcBef>
                <a:spcPts val="667"/>
              </a:spcBef>
              <a:spcAft>
                <a:spcPts val="667"/>
              </a:spcAft>
              <a:buSzPts val="1000"/>
              <a:buChar char="●"/>
              <a:defRPr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2305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with images" preserve="1">
  <p:cSld name="Title and four columns with images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415600" y="469233"/>
            <a:ext cx="11240400" cy="10436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9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body" idx="1"/>
          </p:nvPr>
        </p:nvSpPr>
        <p:spPr>
          <a:xfrm>
            <a:off x="413496" y="3675899"/>
            <a:ext cx="2572400" cy="24628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marL="609585" lvl="0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1pPr>
            <a:lvl2pPr marL="1219170" lvl="1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2pPr>
            <a:lvl3pPr marL="1828754" lvl="2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3pPr>
            <a:lvl4pPr marL="2438339" lvl="3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4pPr>
            <a:lvl5pPr marL="3047924" lvl="4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5pPr>
            <a:lvl6pPr marL="3657509" lvl="5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6pPr>
            <a:lvl7pPr marL="4267093" lvl="6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7pPr>
            <a:lvl8pPr marL="4876678" lvl="7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8pPr>
            <a:lvl9pPr marL="5486263" lvl="8" indent="-389457" rtl="0">
              <a:spcBef>
                <a:spcPts val="667"/>
              </a:spcBef>
              <a:spcAft>
                <a:spcPts val="667"/>
              </a:spcAft>
              <a:buSzPts val="1000"/>
              <a:buChar char="●"/>
              <a:defRPr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11151233" y="469231"/>
            <a:ext cx="643600" cy="40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5" name="Google Shape;65;p11"/>
          <p:cNvSpPr txBox="1">
            <a:spLocks noGrp="1"/>
          </p:cNvSpPr>
          <p:nvPr>
            <p:ph type="subTitle" idx="2"/>
          </p:nvPr>
        </p:nvSpPr>
        <p:spPr>
          <a:xfrm>
            <a:off x="415600" y="918733"/>
            <a:ext cx="11240400" cy="5940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lvl="0" rtl="0">
              <a:spcBef>
                <a:spcPts val="667"/>
              </a:spcBef>
              <a:spcAft>
                <a:spcPts val="0"/>
              </a:spcAft>
              <a:buSzPts val="1400"/>
              <a:buNone/>
              <a:defRPr sz="1867" b="1"/>
            </a:lvl1pPr>
            <a:lvl2pPr lvl="1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rtl="0">
              <a:spcBef>
                <a:spcPts val="667"/>
              </a:spcBef>
              <a:spcAft>
                <a:spcPts val="667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r>
              <a:rPr lang="en-GB"/>
              <a:t>Click to edit Master subtitle style</a:t>
            </a:r>
            <a:endParaRPr/>
          </a:p>
        </p:txBody>
      </p:sp>
      <p:sp>
        <p:nvSpPr>
          <p:cNvPr id="68" name="Google Shape;68;p11"/>
          <p:cNvSpPr txBox="1">
            <a:spLocks noGrp="1"/>
          </p:cNvSpPr>
          <p:nvPr>
            <p:ph type="body" idx="3"/>
          </p:nvPr>
        </p:nvSpPr>
        <p:spPr>
          <a:xfrm>
            <a:off x="3310663" y="3675899"/>
            <a:ext cx="2572400" cy="24628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marL="609585" lvl="0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1pPr>
            <a:lvl2pPr marL="1219170" lvl="1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2pPr>
            <a:lvl3pPr marL="1828754" lvl="2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3pPr>
            <a:lvl4pPr marL="2438339" lvl="3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4pPr>
            <a:lvl5pPr marL="3047924" lvl="4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5pPr>
            <a:lvl6pPr marL="3657509" lvl="5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6pPr>
            <a:lvl7pPr marL="4267093" lvl="6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7pPr>
            <a:lvl8pPr marL="4876678" lvl="7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8pPr>
            <a:lvl9pPr marL="5486263" lvl="8" indent="-389457" rtl="0">
              <a:spcBef>
                <a:spcPts val="667"/>
              </a:spcBef>
              <a:spcAft>
                <a:spcPts val="667"/>
              </a:spcAft>
              <a:buSzPts val="1000"/>
              <a:buChar char="●"/>
              <a:defRPr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4"/>
          </p:nvPr>
        </p:nvSpPr>
        <p:spPr>
          <a:xfrm>
            <a:off x="6293063" y="3675899"/>
            <a:ext cx="2572400" cy="24628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marL="609585" lvl="0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1pPr>
            <a:lvl2pPr marL="1219170" lvl="1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2pPr>
            <a:lvl3pPr marL="1828754" lvl="2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3pPr>
            <a:lvl4pPr marL="2438339" lvl="3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4pPr>
            <a:lvl5pPr marL="3047924" lvl="4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5pPr>
            <a:lvl6pPr marL="3657509" lvl="5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6pPr>
            <a:lvl7pPr marL="4267093" lvl="6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7pPr>
            <a:lvl8pPr marL="4876678" lvl="7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8pPr>
            <a:lvl9pPr marL="5486263" lvl="8" indent="-389457" rtl="0">
              <a:spcBef>
                <a:spcPts val="667"/>
              </a:spcBef>
              <a:spcAft>
                <a:spcPts val="667"/>
              </a:spcAft>
              <a:buSzPts val="1000"/>
              <a:buChar char="●"/>
              <a:defRPr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2" name="Google Shape;72;p11"/>
          <p:cNvSpPr txBox="1">
            <a:spLocks noGrp="1"/>
          </p:cNvSpPr>
          <p:nvPr>
            <p:ph type="body" idx="5"/>
          </p:nvPr>
        </p:nvSpPr>
        <p:spPr>
          <a:xfrm>
            <a:off x="9174896" y="3675899"/>
            <a:ext cx="2572400" cy="24628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marL="609585" lvl="0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1pPr>
            <a:lvl2pPr marL="1219170" lvl="1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2pPr>
            <a:lvl3pPr marL="1828754" lvl="2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3pPr>
            <a:lvl4pPr marL="2438339" lvl="3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4pPr>
            <a:lvl5pPr marL="3047924" lvl="4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5pPr>
            <a:lvl6pPr marL="3657509" lvl="5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6pPr>
            <a:lvl7pPr marL="4267093" lvl="6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7pPr>
            <a:lvl8pPr marL="4876678" lvl="7" indent="-389457" rtl="0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8pPr>
            <a:lvl9pPr marL="5486263" lvl="8" indent="-389457" rtl="0">
              <a:spcBef>
                <a:spcPts val="667"/>
              </a:spcBef>
              <a:spcAft>
                <a:spcPts val="667"/>
              </a:spcAft>
              <a:buSzPts val="1000"/>
              <a:buChar char="●"/>
              <a:defRPr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1926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key message" preserve="1">
  <p:cSld name="Title and key message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3"/>
          <p:cNvSpPr txBox="1">
            <a:spLocks noGrp="1"/>
          </p:cNvSpPr>
          <p:nvPr>
            <p:ph type="title"/>
          </p:nvPr>
        </p:nvSpPr>
        <p:spPr>
          <a:xfrm>
            <a:off x="415600" y="469233"/>
            <a:ext cx="11240400" cy="10436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9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sldNum" idx="12"/>
          </p:nvPr>
        </p:nvSpPr>
        <p:spPr>
          <a:xfrm>
            <a:off x="11151233" y="469231"/>
            <a:ext cx="643600" cy="40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5" name="Google Shape;85;p13"/>
          <p:cNvSpPr txBox="1">
            <a:spLocks noGrp="1"/>
          </p:cNvSpPr>
          <p:nvPr>
            <p:ph type="body" idx="1"/>
          </p:nvPr>
        </p:nvSpPr>
        <p:spPr>
          <a:xfrm>
            <a:off x="425933" y="1521067"/>
            <a:ext cx="9421200" cy="46988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marL="609585" lvl="0" indent="-592652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SzPts val="3400"/>
              <a:buChar char="●"/>
              <a:defRPr sz="4533" b="1"/>
            </a:lvl1pPr>
            <a:lvl2pPr marL="1219170" lvl="1" indent="-389457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2pPr>
            <a:lvl3pPr marL="1828754" lvl="2" indent="-389457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3pPr>
            <a:lvl4pPr marL="2438339" lvl="3" indent="-389457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4pPr>
            <a:lvl5pPr marL="3047924" lvl="4" indent="-389457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5pPr>
            <a:lvl6pPr marL="3657509" lvl="5" indent="-389457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6pPr>
            <a:lvl7pPr marL="4267093" lvl="6" indent="-389457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7pPr>
            <a:lvl8pPr marL="4876678" lvl="7" indent="-389457">
              <a:spcBef>
                <a:spcPts val="667"/>
              </a:spcBef>
              <a:spcAft>
                <a:spcPts val="0"/>
              </a:spcAft>
              <a:buSzPts val="1000"/>
              <a:buChar char="●"/>
              <a:defRPr/>
            </a:lvl8pPr>
            <a:lvl9pPr marL="5486263" lvl="8" indent="-389457">
              <a:spcBef>
                <a:spcPts val="667"/>
              </a:spcBef>
              <a:spcAft>
                <a:spcPts val="667"/>
              </a:spcAft>
              <a:buSzPts val="1000"/>
              <a:buChar char="●"/>
              <a:defRPr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6" name="Google Shape;86;p13"/>
          <p:cNvSpPr txBox="1">
            <a:spLocks noGrp="1"/>
          </p:cNvSpPr>
          <p:nvPr>
            <p:ph type="subTitle" idx="2"/>
          </p:nvPr>
        </p:nvSpPr>
        <p:spPr>
          <a:xfrm>
            <a:off x="415600" y="918733"/>
            <a:ext cx="11240400" cy="5940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lvl="0" rtl="0">
              <a:spcBef>
                <a:spcPts val="667"/>
              </a:spcBef>
              <a:spcAft>
                <a:spcPts val="0"/>
              </a:spcAft>
              <a:buSzPts val="1400"/>
              <a:buNone/>
              <a:defRPr sz="1867" b="1"/>
            </a:lvl1pPr>
            <a:lvl2pPr lvl="1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rtl="0">
              <a:spcBef>
                <a:spcPts val="667"/>
              </a:spcBef>
              <a:spcAft>
                <a:spcPts val="0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rtl="0">
              <a:spcBef>
                <a:spcPts val="667"/>
              </a:spcBef>
              <a:spcAft>
                <a:spcPts val="667"/>
              </a:spcAft>
              <a:buSzPts val="800"/>
              <a:buFont typeface="Poppins SemiBold"/>
              <a:buNone/>
              <a:defRPr sz="1067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r>
              <a:rPr lang="en-GB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34142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Dark Purple" preserve="1">
  <p:cSld name="Title only Dark Purple">
    <p:bg>
      <p:bgPr>
        <a:solidFill>
          <a:schemeClr val="accent2"/>
        </a:soli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8"/>
          <p:cNvSpPr txBox="1">
            <a:spLocks noGrp="1"/>
          </p:cNvSpPr>
          <p:nvPr>
            <p:ph type="title"/>
          </p:nvPr>
        </p:nvSpPr>
        <p:spPr>
          <a:xfrm>
            <a:off x="415600" y="469233"/>
            <a:ext cx="11240400" cy="10436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i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>
                <a:solidFill>
                  <a:schemeClr val="lt1"/>
                </a:solidFill>
              </a:defRPr>
            </a:lvl9pPr>
          </a:lstStyle>
          <a:p>
            <a:r>
              <a:rPr lang="en-GB"/>
              <a:t>Click to edit Master title style</a:t>
            </a:r>
            <a:endParaRPr dirty="0"/>
          </a:p>
        </p:txBody>
      </p:sp>
      <p:sp>
        <p:nvSpPr>
          <p:cNvPr id="119" name="Google Shape;119;p18"/>
          <p:cNvSpPr txBox="1">
            <a:spLocks noGrp="1"/>
          </p:cNvSpPr>
          <p:nvPr>
            <p:ph type="sldNum" idx="12"/>
          </p:nvPr>
        </p:nvSpPr>
        <p:spPr>
          <a:xfrm>
            <a:off x="11151233" y="469231"/>
            <a:ext cx="643600" cy="40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buNone/>
              <a:defRPr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0" name="Google Shape;120;p18"/>
          <p:cNvSpPr txBox="1">
            <a:spLocks noGrp="1"/>
          </p:cNvSpPr>
          <p:nvPr>
            <p:ph type="subTitle" idx="1"/>
          </p:nvPr>
        </p:nvSpPr>
        <p:spPr>
          <a:xfrm>
            <a:off x="415600" y="918733"/>
            <a:ext cx="11240400" cy="594000"/>
          </a:xfrm>
          <a:prstGeom prst="rect">
            <a:avLst/>
          </a:prstGeom>
        </p:spPr>
        <p:txBody>
          <a:bodyPr spcFirstLastPara="1" wrap="square" lIns="90000" tIns="90000" rIns="90000" bIns="90000" anchor="t" anchorCtr="0">
            <a:noAutofit/>
          </a:bodyPr>
          <a:lstStyle>
            <a:lvl1pPr lvl="0" rtl="0">
              <a:spcBef>
                <a:spcPts val="667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867" b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lvl="1" rtl="0">
              <a:spcBef>
                <a:spcPts val="667"/>
              </a:spcBef>
              <a:spcAft>
                <a:spcPts val="0"/>
              </a:spcAft>
              <a:buClr>
                <a:schemeClr val="lt1"/>
              </a:buClr>
              <a:buSzPts val="1400"/>
              <a:buFont typeface="Poppins SemiBold"/>
              <a:buNone/>
              <a:defRPr sz="1867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rtl="0">
              <a:spcBef>
                <a:spcPts val="667"/>
              </a:spcBef>
              <a:spcAft>
                <a:spcPts val="0"/>
              </a:spcAft>
              <a:buClr>
                <a:schemeClr val="lt1"/>
              </a:buClr>
              <a:buSzPts val="1400"/>
              <a:buFont typeface="Poppins SemiBold"/>
              <a:buNone/>
              <a:defRPr sz="1867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rtl="0">
              <a:spcBef>
                <a:spcPts val="667"/>
              </a:spcBef>
              <a:spcAft>
                <a:spcPts val="0"/>
              </a:spcAft>
              <a:buClr>
                <a:schemeClr val="lt1"/>
              </a:buClr>
              <a:buSzPts val="1400"/>
              <a:buFont typeface="Poppins SemiBold"/>
              <a:buNone/>
              <a:defRPr sz="1867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rtl="0">
              <a:spcBef>
                <a:spcPts val="667"/>
              </a:spcBef>
              <a:spcAft>
                <a:spcPts val="0"/>
              </a:spcAft>
              <a:buClr>
                <a:schemeClr val="lt1"/>
              </a:buClr>
              <a:buSzPts val="1400"/>
              <a:buFont typeface="Poppins SemiBold"/>
              <a:buNone/>
              <a:defRPr sz="1867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rtl="0">
              <a:spcBef>
                <a:spcPts val="667"/>
              </a:spcBef>
              <a:spcAft>
                <a:spcPts val="0"/>
              </a:spcAft>
              <a:buClr>
                <a:schemeClr val="lt1"/>
              </a:buClr>
              <a:buSzPts val="1400"/>
              <a:buFont typeface="Poppins SemiBold"/>
              <a:buNone/>
              <a:defRPr sz="1867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rtl="0">
              <a:spcBef>
                <a:spcPts val="667"/>
              </a:spcBef>
              <a:spcAft>
                <a:spcPts val="0"/>
              </a:spcAft>
              <a:buClr>
                <a:schemeClr val="lt1"/>
              </a:buClr>
              <a:buSzPts val="1400"/>
              <a:buFont typeface="Poppins SemiBold"/>
              <a:buNone/>
              <a:defRPr sz="1867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rtl="0">
              <a:spcBef>
                <a:spcPts val="667"/>
              </a:spcBef>
              <a:spcAft>
                <a:spcPts val="0"/>
              </a:spcAft>
              <a:buClr>
                <a:schemeClr val="lt1"/>
              </a:buClr>
              <a:buSzPts val="1400"/>
              <a:buFont typeface="Poppins SemiBold"/>
              <a:buNone/>
              <a:defRPr sz="1867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rtl="0">
              <a:spcBef>
                <a:spcPts val="667"/>
              </a:spcBef>
              <a:spcAft>
                <a:spcPts val="667"/>
              </a:spcAft>
              <a:buClr>
                <a:schemeClr val="lt1"/>
              </a:buClr>
              <a:buSzPts val="1400"/>
              <a:buFont typeface="Poppins SemiBold"/>
              <a:buNone/>
              <a:defRPr sz="1867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67889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1_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9"/>
          <p:cNvSpPr txBox="1">
            <a:spLocks noGrp="1"/>
          </p:cNvSpPr>
          <p:nvPr>
            <p:ph type="sldNum" idx="12"/>
          </p:nvPr>
        </p:nvSpPr>
        <p:spPr>
          <a:xfrm>
            <a:off x="11151233" y="469231"/>
            <a:ext cx="643600" cy="40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54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ver Animation White" preserve="1">
  <p:cSld name="Cover Animation Whit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33810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F63457-D5BF-7200-DBAD-B78EC398B7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A4ECCA-31D0-6A62-1B93-5579980408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BAC2E8-C15C-2781-6DFA-ECA089EB7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E611344-361A-704A-B198-C16AE6402996}" type="datetimeFigureOut">
              <a:rPr lang="en-GB" smtClean="0"/>
              <a:pPr/>
              <a:t>11/09/2024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E194D3-78FB-7724-D02D-AA4CDD2DF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288599-66CE-9F80-E9E4-0E5B925A6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0F2212-5BD6-E44E-B1F6-9C9F021005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2574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71C50-123D-F06C-B753-22B7C623B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D260F9-1B13-B798-7688-78BDAD4005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6A0567-1821-90AC-C88A-EF67C6052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11344-361A-704A-B198-C16AE6402996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766568-A300-73FC-2BBF-AE3CC9090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9B22E8-8F44-9E80-0715-4B232F809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F2212-5BD6-E44E-B1F6-9C9F02100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7043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6C3A8D-15BE-7FC4-3611-DE7BB9C40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143B81-357A-31D9-2913-355EAF224B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262B3-62DC-8522-73EC-F3761C71E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11344-361A-704A-B198-C16AE6402996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F70E65-9ED1-180A-CA86-AF31AAEE9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4FABE3-C664-0A5C-070A-DB9F6861C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F2212-5BD6-E44E-B1F6-9C9F02100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1589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76B24E-1D53-C833-505C-61FFC77A6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6B47DE-DD84-DF11-F589-45AF6B2F39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974FE3-4F29-C9C0-A82E-778B5A8F0B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67A7AB-F0AD-F581-A1FD-3CEA57BC19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11344-361A-704A-B198-C16AE6402996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56BF7E-D29E-580B-B28E-07D07F41D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FAF996-29FA-2723-2BC6-88CD22943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F2212-5BD6-E44E-B1F6-9C9F02100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8752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57F76-CA3F-D9FF-D0C7-E2066BB74E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355839-35C2-49E8-A68F-231D290218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DDAF0A-F297-93AB-5144-BD8B445F8F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D45BD9-935A-8492-41A0-0530147734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C93A67-875E-C50A-EC37-6A49E29612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942227-2FC9-5723-2B5F-E3BBB857D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11344-361A-704A-B198-C16AE6402996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96ABF9F-8700-1B10-24F3-D1CE0492CD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0561B98-E280-77A4-D88E-CF83C2358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F2212-5BD6-E44E-B1F6-9C9F02100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8365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FC238D-BEA2-CE4A-9D8D-19EA36B39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BFE36CD-CFEC-DD29-A548-00BB6AB44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11344-361A-704A-B198-C16AE6402996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E3A1A7-7214-885C-59B6-A04C1A7F5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69790A-032C-DF25-27F7-93A3EFB17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F2212-5BD6-E44E-B1F6-9C9F02100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7165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8509A5F-0D37-350D-31F2-3BA42E1A0E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11344-361A-704A-B198-C16AE6402996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E1C29F0-BA87-2839-A46E-398A18ED4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2600AD-7B98-4F58-8FC0-ECE5B9DC3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F2212-5BD6-E44E-B1F6-9C9F02100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4295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5C61F7-A51E-0B7A-E9D4-2867EE828C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3DBCA1-3E19-6855-1DBF-B21B6D8B38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E19FC9-0E25-9C96-743C-59241C6343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A26BC5-051B-F379-FBD8-92F821C73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11344-361A-704A-B198-C16AE6402996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B3609-E403-A59A-4F00-CAE0E14E5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579920-FAB2-21CE-FDAA-AF1F75E95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F2212-5BD6-E44E-B1F6-9C9F02100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6242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09D966-BE85-E2CE-2E8C-A75429E697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A30A63D-7B10-5894-733E-08188E56CE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21D287-51E4-0938-FB35-F44534E2A3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5643FE-F1DA-77D3-D789-A500FD42DA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11344-361A-704A-B198-C16AE6402996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0BE1E9-4967-512E-A67B-58C231E6A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E46980-4769-3CDE-2472-D54CA0521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F2212-5BD6-E44E-B1F6-9C9F02100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96110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993DE6-7A52-6632-1F14-C4E38BF33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EE9D57-629E-B460-8522-AA0153544A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C80BEF-A210-AC0E-D9DF-886251184D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11344-361A-704A-B198-C16AE6402996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14FE7D-3961-B8BC-AFD4-ECC415D96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3CCB0C-45F1-3A59-5499-2E8FF8EBC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F2212-5BD6-E44E-B1F6-9C9F02100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0613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028CD14-2F5C-5B28-4A25-BD4D4D665E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460977-8036-6149-D86D-3892CB2185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60703E-91D7-87FC-3809-4A993E2D3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11344-361A-704A-B198-C16AE6402996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379109-160E-307F-F539-1A6D7A299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02ABD8-82F7-2523-51B7-AC951B1A3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F2212-5BD6-E44E-B1F6-9C9F02100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51860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4806E5-BD51-8E49-62F6-54A98A2B92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B9838A-1278-4678-F24D-49D012721C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37C5B7-7FEF-3B77-7349-2E5B40B739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C7441-CFD0-3D43-9EA0-94C676C571B7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40E38E-CA95-A837-8AEC-5E959F599C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1BF49F-4CD2-E692-D507-2FDBC4D22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CF401-94FF-A747-B057-48AF51F65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3410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D93A34-788A-00D7-23A8-5C2A83D002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4587A-5D48-74A7-297E-CB70DEE36C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39FE73-0DB8-BA76-0B90-94DF74534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C7441-CFD0-3D43-9EA0-94C676C571B7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9288A8-5B04-383C-462E-09A2AD4D62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A91720-0CDA-01F3-051A-934B2BC59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CF401-94FF-A747-B057-48AF51F65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6513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63BA89-31A2-890F-2E40-2CF8ACF34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32A96A-FA37-AFC1-6760-C71C5CC8DF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9CA50E-EED5-AD42-E63E-1C644591E5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C7441-CFD0-3D43-9EA0-94C676C571B7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5A8F79-0ADB-BA30-0FFC-11C94F0FF5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ACC3F7-2D31-0280-3E03-1D9880D5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CF401-94FF-A747-B057-48AF51F65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41299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16F01F-DA41-A506-FE52-1AE112499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A7A703-8D1F-DDB0-8333-F2CD96A058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A83791-276D-83AD-B4AE-1E02072B78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C4C3BD-23F4-AE4D-B345-391290CAC2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C7441-CFD0-3D43-9EA0-94C676C571B7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2E2D64-70E0-AC04-D8F9-FF94EFA49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BA82AE-8163-36E3-50DD-DBCC8CA88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CF401-94FF-A747-B057-48AF51F65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709478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A73D1-3C1F-D953-33F6-5275EA2F9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7156B7-02BA-3539-0D62-3CAC9A15AB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90E60F-A21A-0E6F-3D32-EFF3D95CB1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0BE25A-0499-5E07-058C-AD6A776B7E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0392BA7-BCA0-4074-79A0-4537A4FCB8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41ACB67-9AE8-5383-60F8-97E81F104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C7441-CFD0-3D43-9EA0-94C676C571B7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164C9F-F641-41D9-7D74-4A3164D70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7AC344-9D48-3D6E-F54B-844A28548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CF401-94FF-A747-B057-48AF51F65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31805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9BD379-06C3-1424-86D4-A5C952F47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3809D9-BCE4-3B4B-AA9A-46BE1EF7C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C7441-CFD0-3D43-9EA0-94C676C571B7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EF217A-05BA-938C-9D60-192AC7080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6095D7-0E21-C8FC-23FC-709E06133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CF401-94FF-A747-B057-48AF51F65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34936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BB3FD9-40DA-FD5C-FA91-5D1B6118B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C7441-CFD0-3D43-9EA0-94C676C571B7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79306CD-7D38-104D-05B5-7EB51065A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66D099-5A05-A862-6148-F6BA88867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CF401-94FF-A747-B057-48AF51F65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9558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84DA8F-7AF3-3A0D-5E31-2A23F17EC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0F4390-B32A-94F0-FFC6-52059161E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A3B71E-BA1E-CA91-D1B3-764DBDA6B3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6064A1-5107-39BA-1C18-B05B6D0696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C7441-CFD0-3D43-9EA0-94C676C571B7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53C397-1263-A127-6AD4-17C6425B0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604013-2DD8-9112-BDF1-131AC1203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CF401-94FF-A747-B057-48AF51F65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46385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5C99D-EEFB-BBA8-278A-16EE8B909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9F140B-C8E6-3025-3EB5-2D4572786F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871223-84D1-F7B4-4E31-756C306665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C79B36-DCFC-9E38-F863-055140AE5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C7441-CFD0-3D43-9EA0-94C676C571B7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AAB7EA-802E-65CF-5CB7-40BA47EF4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67732E-3324-024E-5D23-1B3003E1F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CF401-94FF-A747-B057-48AF51F65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98000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6E411F-2F98-98F7-879C-BB1F6601D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32F0C4-498F-6BC9-2A83-A576467707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9A4926-078F-3492-D99F-F1EA81270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C7441-CFD0-3D43-9EA0-94C676C571B7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499DEE-3FBD-AA1A-387A-21469FB80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1B1585-BA9E-328C-6389-E010497C3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CF401-94FF-A747-B057-48AF51F65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37138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31EC22E-7E47-574D-77D1-0AD4B25965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6A342F-FF3F-66FA-4485-157027AFE1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3DFCC1-707D-D259-B91C-92FCECF821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C7441-CFD0-3D43-9EA0-94C676C571B7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4337AF-FF12-48D7-5939-64AB7CDC5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AE353C-A8BF-E039-166D-D6F1BD008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CF401-94FF-A747-B057-48AF51F65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888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13BF3B1-C944-E928-8435-36B0D00D16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C093B3-DF37-A00C-1FB5-774B7DC4A4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EA5C18-495F-C40D-4DBB-82634F2073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E611344-361A-704A-B198-C16AE6402996}" type="datetimeFigureOut">
              <a:rPr lang="en-GB" smtClean="0"/>
              <a:pPr/>
              <a:t>11/09/2024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185A73-0B4E-5F4B-E6D6-9464DB4181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BA9D5-55E3-B89E-9B96-B62A43ADE5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43592" y="365125"/>
            <a:ext cx="5102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0F2212-5BD6-E44E-B1F6-9C9F021005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603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1" r:id="rId8"/>
    <p:sldLayoutId id="2147483676" r:id="rId9"/>
    <p:sldLayoutId id="2147483677" r:id="rId10"/>
    <p:sldLayoutId id="2147483680" r:id="rId11"/>
    <p:sldLayoutId id="2147483649" r:id="rId12"/>
    <p:sldLayoutId id="2147483650" r:id="rId13"/>
    <p:sldLayoutId id="2147483651" r:id="rId14"/>
    <p:sldLayoutId id="2147483652" r:id="rId15"/>
    <p:sldLayoutId id="2147483653" r:id="rId16"/>
    <p:sldLayoutId id="2147483654" r:id="rId17"/>
    <p:sldLayoutId id="2147483655" r:id="rId18"/>
    <p:sldLayoutId id="2147483656" r:id="rId19"/>
    <p:sldLayoutId id="2147483657" r:id="rId20"/>
    <p:sldLayoutId id="2147483658" r:id="rId21"/>
    <p:sldLayoutId id="2147483659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56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73AE7D-FD44-2D7A-3FFD-B2DCED009B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575AA3-7B92-6A84-0A0D-177580C1FB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17B36F-DE0E-300A-ED04-1A5AA220F4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9C7441-CFD0-3D43-9EA0-94C676C571B7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8463F6-C1AE-C5C8-FB67-BCBF616059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19FBEF-D586-50E3-683C-CFE65D69F4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81CF401-94FF-A747-B057-48AF51F65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3218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E1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8B10E6A-D41B-5109-F557-9B989334C0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5599" y="2060600"/>
            <a:ext cx="11233061" cy="2736800"/>
          </a:xfrm>
        </p:spPr>
        <p:txBody>
          <a:bodyPr/>
          <a:lstStyle/>
          <a:p>
            <a:r>
              <a:rPr lang="en-GB" dirty="0">
                <a:solidFill>
                  <a:srgbClr val="00353E"/>
                </a:solidFill>
              </a:rPr>
              <a:t>The smartphone-free childhood movement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64A31504-C490-2EF0-B36D-CF8737D37EF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91741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F8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4CBF290-8FE4-EBDD-A49B-1042C17A8C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1205"/>
            <a:ext cx="12186884" cy="545240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26F5E8C-78EC-AFD7-DED9-2A70D96E0F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9478" y="108175"/>
            <a:ext cx="4567928" cy="970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4733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F8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een and black text on a white background&#10;&#10;Description automatically generated">
            <a:extLst>
              <a:ext uri="{FF2B5EF4-FFF2-40B4-BE49-F238E27FC236}">
                <a16:creationId xmlns:a16="http://schemas.microsoft.com/office/drawing/2014/main" id="{93DD2541-43F6-8CDF-54CB-FBC8CDF01AB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505"/>
          <a:stretch/>
        </p:blipFill>
        <p:spPr>
          <a:xfrm>
            <a:off x="55842" y="468176"/>
            <a:ext cx="12192000" cy="5450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728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BCA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B506872-D099-3AED-7D54-2653AEEFD7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qr code on a green background&#10;&#10;Description automatically generated">
            <a:extLst>
              <a:ext uri="{FF2B5EF4-FFF2-40B4-BE49-F238E27FC236}">
                <a16:creationId xmlns:a16="http://schemas.microsoft.com/office/drawing/2014/main" id="{4BCF9DA2-E33B-BE3D-B90E-BD941A4995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2818" y="0"/>
            <a:ext cx="7772400" cy="68281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B546EF4-39CD-C28D-3B63-A4DEA452130C}"/>
              </a:ext>
            </a:extLst>
          </p:cNvPr>
          <p:cNvSpPr txBox="1"/>
          <p:nvPr/>
        </p:nvSpPr>
        <p:spPr>
          <a:xfrm>
            <a:off x="0" y="412136"/>
            <a:ext cx="12192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Join the conversation with other parents </a:t>
            </a:r>
            <a:b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Hiltingbury Junior School </a:t>
            </a:r>
          </a:p>
        </p:txBody>
      </p:sp>
    </p:spTree>
    <p:extLst>
      <p:ext uri="{BB962C8B-B14F-4D97-AF65-F5344CB8AC3E}">
        <p14:creationId xmlns:p14="http://schemas.microsoft.com/office/powerpoint/2010/main" val="18698533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407CA-351D-EC79-BFB8-C35F3D86E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B1B7E5-3FEB-5C36-5BEB-A8CA0B5D13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922B7C99-6CDC-358E-5D75-7E3800633957}"/>
              </a:ext>
            </a:extLst>
          </p:cNvPr>
          <p:cNvSpPr>
            <a:spLocks noGrp="1"/>
          </p:cNvSpPr>
          <p:nvPr>
            <p:ph type="subTitle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A90BC5-6CFE-3574-24EA-861DC913AC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720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F388328-ADB6-4EEB-2A11-C06BA2D071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0117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91ABA7-E754-3E2E-41B3-959D9B2AD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FD6591-9BA3-A131-9B66-1382C1E89D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37ED287E-551D-6F33-680F-F836EDEC33DA}"/>
              </a:ext>
            </a:extLst>
          </p:cNvPr>
          <p:cNvSpPr>
            <a:spLocks noGrp="1"/>
          </p:cNvSpPr>
          <p:nvPr>
            <p:ph type="subTitle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D05A7E5-F96B-05FD-2760-DE89A65D1F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3220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7E4A9-0B32-A356-4734-DC08C07F6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5C94542E-BE35-114B-DBB8-046983658FF5}"/>
              </a:ext>
            </a:extLst>
          </p:cNvPr>
          <p:cNvSpPr>
            <a:spLocks noGrp="1"/>
          </p:cNvSpPr>
          <p:nvPr>
            <p:ph type="subTitle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9A539A1-FB39-C08F-1861-63131ED0FC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3934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website&#10;&#10;Description automatically generated">
            <a:extLst>
              <a:ext uri="{FF2B5EF4-FFF2-40B4-BE49-F238E27FC236}">
                <a16:creationId xmlns:a16="http://schemas.microsoft.com/office/drawing/2014/main" id="{7084C075-7317-FE36-C2CD-B07190874DF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4592" y="-204289"/>
            <a:ext cx="12565528" cy="7281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1421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E1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3C9F5AA-BDEB-ED80-4A08-1A70D4237C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5600" y="215156"/>
            <a:ext cx="11202659" cy="6209771"/>
          </a:xfrm>
        </p:spPr>
        <p:txBody>
          <a:bodyPr/>
          <a:lstStyle/>
          <a:p>
            <a:r>
              <a:rPr lang="en-GB" sz="4400" dirty="0">
                <a:solidFill>
                  <a:srgbClr val="00353E"/>
                </a:solidFill>
              </a:rPr>
              <a:t>“In the last decade, there have been </a:t>
            </a:r>
            <a:br>
              <a:rPr lang="en-GB" sz="4400" dirty="0">
                <a:solidFill>
                  <a:srgbClr val="00353E"/>
                </a:solidFill>
              </a:rPr>
            </a:br>
            <a:r>
              <a:rPr lang="en-GB" sz="4400" u="sng" dirty="0">
                <a:solidFill>
                  <a:srgbClr val="00353E"/>
                </a:solidFill>
              </a:rPr>
              <a:t>70% fewer outdoor accidents</a:t>
            </a:r>
            <a:r>
              <a:rPr lang="en-GB" sz="4400" dirty="0">
                <a:solidFill>
                  <a:srgbClr val="00353E"/>
                </a:solidFill>
              </a:rPr>
              <a:t>, and </a:t>
            </a:r>
            <a:br>
              <a:rPr lang="en-GB" sz="4400" dirty="0">
                <a:solidFill>
                  <a:srgbClr val="00353E"/>
                </a:solidFill>
              </a:rPr>
            </a:br>
            <a:r>
              <a:rPr lang="en-GB" sz="4400" u="sng" dirty="0">
                <a:solidFill>
                  <a:srgbClr val="00353E"/>
                </a:solidFill>
              </a:rPr>
              <a:t>93% more incidents of self-harm</a:t>
            </a:r>
            <a:r>
              <a:rPr lang="en-GB" sz="4400" dirty="0">
                <a:solidFill>
                  <a:srgbClr val="00353E"/>
                </a:solidFill>
              </a:rPr>
              <a:t> in</a:t>
            </a:r>
            <a:br>
              <a:rPr lang="en-GB" sz="4400" dirty="0">
                <a:solidFill>
                  <a:srgbClr val="00353E"/>
                </a:solidFill>
              </a:rPr>
            </a:br>
            <a:r>
              <a:rPr lang="en-GB" sz="4400" dirty="0">
                <a:solidFill>
                  <a:srgbClr val="00353E"/>
                </a:solidFill>
              </a:rPr>
              <a:t>children. </a:t>
            </a:r>
          </a:p>
          <a:p>
            <a:endParaRPr lang="en-GB" sz="4400" dirty="0">
              <a:solidFill>
                <a:srgbClr val="00353E"/>
              </a:solidFill>
            </a:endParaRPr>
          </a:p>
          <a:p>
            <a:r>
              <a:rPr lang="en-GB" sz="4400" dirty="0">
                <a:solidFill>
                  <a:srgbClr val="00353E"/>
                </a:solidFill>
              </a:rPr>
              <a:t>As a GP, I can promise you it’s much easier to mend a broken bone than a broken mind.”</a:t>
            </a:r>
          </a:p>
          <a:p>
            <a:pPr algn="r"/>
            <a:br>
              <a:rPr lang="en-GB" sz="4400" dirty="0">
                <a:solidFill>
                  <a:srgbClr val="00353E"/>
                </a:solidFill>
              </a:rPr>
            </a:br>
            <a:r>
              <a:rPr lang="en-GB" sz="3200" b="0" dirty="0">
                <a:solidFill>
                  <a:srgbClr val="00353E"/>
                </a:solidFill>
              </a:rPr>
              <a:t>Dr Susie Davies of papaya parents. NHS data</a:t>
            </a:r>
          </a:p>
        </p:txBody>
      </p:sp>
    </p:spTree>
    <p:extLst>
      <p:ext uri="{BB962C8B-B14F-4D97-AF65-F5344CB8AC3E}">
        <p14:creationId xmlns:p14="http://schemas.microsoft.com/office/powerpoint/2010/main" val="27801712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FB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9845F5-6556-7546-AACB-0F0782BF4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353E"/>
                </a:solidFill>
              </a:rPr>
              <a:t>Discussion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3BB47C2C-255B-AAB7-0C5F-C76520DB06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41735356"/>
              </p:ext>
            </p:extLst>
          </p:nvPr>
        </p:nvGraphicFramePr>
        <p:xfrm>
          <a:off x="838200" y="1709530"/>
          <a:ext cx="10769600" cy="41578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468160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HB theme">
      <a:dk1>
        <a:srgbClr val="322744"/>
      </a:dk1>
      <a:lt1>
        <a:srgbClr val="FFFFFF"/>
      </a:lt1>
      <a:dk2>
        <a:srgbClr val="B9B8B9"/>
      </a:dk2>
      <a:lt2>
        <a:srgbClr val="B9B8B9"/>
      </a:lt2>
      <a:accent1>
        <a:srgbClr val="FED700"/>
      </a:accent1>
      <a:accent2>
        <a:srgbClr val="12103C"/>
      </a:accent2>
      <a:accent3>
        <a:srgbClr val="12103C"/>
      </a:accent3>
      <a:accent4>
        <a:srgbClr val="12103C"/>
      </a:accent4>
      <a:accent5>
        <a:srgbClr val="12103C"/>
      </a:accent5>
      <a:accent6>
        <a:srgbClr val="12103C"/>
      </a:accent6>
      <a:hlink>
        <a:srgbClr val="FFD700"/>
      </a:hlink>
      <a:folHlink>
        <a:srgbClr val="FFD7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B4D5B892-080A-A541-ABDE-ADCBDF226326}" vid="{20F4D668-B6C2-4543-9F25-2BB76CC1AE77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942</TotalTime>
  <Words>165</Words>
  <Application>Microsoft Macintosh PowerPoint</Application>
  <PresentationFormat>Widescreen</PresentationFormat>
  <Paragraphs>19</Paragraphs>
  <Slides>11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Aptos</vt:lpstr>
      <vt:lpstr>Aptos Display</vt:lpstr>
      <vt:lpstr>Arial</vt:lpstr>
      <vt:lpstr>GuardianTextEgyptian</vt:lpstr>
      <vt:lpstr>Poppins</vt:lpstr>
      <vt:lpstr>Poppins SemiBold</vt:lpstr>
      <vt:lpstr>Office Theme</vt:lpstr>
      <vt:lpstr>1_Office Theme</vt:lpstr>
      <vt:lpstr>The smartphone-free childhood movement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Discussion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Helen Boardman</dc:creator>
  <cp:keywords/>
  <dc:description/>
  <cp:lastModifiedBy>Helen Boardman</cp:lastModifiedBy>
  <cp:revision>11</cp:revision>
  <dcterms:created xsi:type="dcterms:W3CDTF">2024-06-30T14:55:05Z</dcterms:created>
  <dcterms:modified xsi:type="dcterms:W3CDTF">2024-09-11T09:53:16Z</dcterms:modified>
  <cp:category/>
</cp:coreProperties>
</file>